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sldIdLst>
    <p:sldId id="262" r:id="rId5"/>
    <p:sldId id="257" r:id="rId6"/>
    <p:sldId id="260" r:id="rId7"/>
    <p:sldId id="258" r:id="rId8"/>
    <p:sldId id="259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52070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7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5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31890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9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0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4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3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438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375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437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9B05CFE-A7F1-9043-8623-69BC2563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et bedre miljø på Vikna</a:t>
            </a:r>
          </a:p>
        </p:txBody>
      </p:sp>
    </p:spTree>
    <p:extLst>
      <p:ext uri="{BB962C8B-B14F-4D97-AF65-F5344CB8AC3E}">
        <p14:creationId xmlns:p14="http://schemas.microsoft.com/office/powerpoint/2010/main" val="68065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BDC0E22-05B0-FF44-B1E3-FBDB11D0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1.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2CD78F26-ABBF-374C-82A0-5407091B1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624" y="1647976"/>
            <a:ext cx="11041138" cy="4641548"/>
          </a:xfrm>
        </p:spPr>
        <p:txBody>
          <a:bodyPr>
            <a:normAutofit/>
          </a:bodyPr>
          <a:lstStyle/>
          <a:p>
            <a:r>
              <a:rPr lang="nb-NO" sz="3000" dirty="0"/>
              <a:t>At vi får pussa opp bassenget igjen og får det i drift, dette er bra for miljøet for at i stede for at vi kjører helt til Rørvik for og komme oss til et basseng så kan vi ordne basseng her.</a:t>
            </a:r>
          </a:p>
          <a:p>
            <a:r>
              <a:rPr lang="nb-NO" sz="3000" dirty="0"/>
              <a:t>Og da blir det mindre klima gass som slippes ut fra bilene.</a:t>
            </a:r>
          </a:p>
          <a:p>
            <a:r>
              <a:rPr lang="nb-NO" sz="3000" dirty="0"/>
              <a:t>Og eg trur at det hadd hvert bra at det hadde kommet noen aktivitet utpå her, noe man kan gjøre.</a:t>
            </a:r>
          </a:p>
          <a:p>
            <a:r>
              <a:rPr lang="nb-NO" sz="3000" dirty="0"/>
              <a:t> At bassenget kunne vært åpen helgene eller ukedagene, og at da hadde det blitt flere arbeidsplasser.</a:t>
            </a:r>
          </a:p>
        </p:txBody>
      </p:sp>
    </p:spTree>
    <p:extLst>
      <p:ext uri="{BB962C8B-B14F-4D97-AF65-F5344CB8AC3E}">
        <p14:creationId xmlns:p14="http://schemas.microsoft.com/office/powerpoint/2010/main" val="355244985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6CAB27D-A28F-2944-A127-CDD372DB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2.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5C1DC71-BEC8-6746-BD8C-09408452B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500" dirty="0"/>
              <a:t>At det hadde vært flere søppelkasser rundt omkring på Austafjord, slik at det blir mindre søppel som blir kasta ut i naturen </a:t>
            </a:r>
          </a:p>
          <a:p>
            <a:r>
              <a:rPr lang="nb-NO" sz="2500" dirty="0"/>
              <a:t>Og kanskje noen ramper eller noe lignende.</a:t>
            </a:r>
          </a:p>
        </p:txBody>
      </p:sp>
    </p:spTree>
    <p:extLst>
      <p:ext uri="{BB962C8B-B14F-4D97-AF65-F5344CB8AC3E}">
        <p14:creationId xmlns:p14="http://schemas.microsoft.com/office/powerpoint/2010/main" val="318483513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E2B8A2D-F46F-4DA5-8AFF-BC57461C28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F85A9B-0877-1842-A255-D372A959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nb-NO" dirty="0"/>
              <a:t>Forslag 3.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xmlns="" id="{FF9C7DA7-B7C3-504C-81E0-3C847B99F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nb-NO" dirty="0"/>
              <a:t> At vi kan lagt ny asfalt utpå Vikna det er fordi at veien er humpete og masse hull.</a:t>
            </a:r>
          </a:p>
          <a:p>
            <a:r>
              <a:rPr lang="nb-NO" dirty="0"/>
              <a:t>Det hadde vært snedig med ny vei fordi den er gammel og slitt, og kanskje litt breiere vei for traileren eller traktorer.</a:t>
            </a:r>
          </a:p>
          <a:p>
            <a:r>
              <a:rPr lang="nb-NO" dirty="0"/>
              <a:t>Her er det noen bilder av veien.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2BAD85-00E4-4D0A-993C-8372E78E1A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Bilde 5">
            <a:extLst>
              <a:ext uri="{FF2B5EF4-FFF2-40B4-BE49-F238E27FC236}">
                <a16:creationId xmlns:a16="http://schemas.microsoft.com/office/drawing/2014/main" xmlns="" id="{C0E0ACD5-2222-5241-B901-9BF382E83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090" y="643863"/>
            <a:ext cx="3730079" cy="270430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Bilde 3">
            <a:extLst>
              <a:ext uri="{FF2B5EF4-FFF2-40B4-BE49-F238E27FC236}">
                <a16:creationId xmlns:a16="http://schemas.microsoft.com/office/drawing/2014/main" xmlns="" id="{B0510F45-391F-9644-8EAC-F295A42E1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090" y="3542469"/>
            <a:ext cx="3730079" cy="263903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7457880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20DE44D-6540-C340-B7FA-36D8AE65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4.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D1CB352-781C-9D41-BE19-8F4572DD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981" y="2013857"/>
            <a:ext cx="9601200" cy="3581400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Banen vi har nå en gammel og slitt bane og den er vondt og spille på.</a:t>
            </a:r>
          </a:p>
          <a:p>
            <a:r>
              <a:rPr lang="nb-NO" dirty="0"/>
              <a:t>Dette kan hjelpe på miljøet for i stede at flere og flere drar til Rørvik for og spille så kan vi få større og nyere bane her.</a:t>
            </a:r>
          </a:p>
          <a:p>
            <a:r>
              <a:rPr lang="nb-NO" dirty="0"/>
              <a:t>Og at de som kommer etter oss skal ha noe og se frem til og at ikke all idretten skal være på Rørvik.</a:t>
            </a:r>
          </a:p>
          <a:p>
            <a:r>
              <a:rPr lang="nb-NO" dirty="0"/>
              <a:t>Og vi har satt stor pris på om vi hadde fått ny bane.</a:t>
            </a:r>
          </a:p>
        </p:txBody>
      </p:sp>
    </p:spTree>
    <p:extLst>
      <p:ext uri="{BB962C8B-B14F-4D97-AF65-F5344CB8AC3E}">
        <p14:creationId xmlns:p14="http://schemas.microsoft.com/office/powerpoint/2010/main" val="27740248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D5F9B20-79B8-5848-B6F8-B39F4A78A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 får oss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6A3C70A4-AB66-6E40-902B-DFDEEA4D3A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Laget av Agnete,Ørjan,Alvilde,Weronika</a:t>
            </a:r>
          </a:p>
        </p:txBody>
      </p:sp>
    </p:spTree>
    <p:extLst>
      <p:ext uri="{BB962C8B-B14F-4D97-AF65-F5344CB8AC3E}">
        <p14:creationId xmlns:p14="http://schemas.microsoft.com/office/powerpoint/2010/main" val="218185981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Beskjæring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29D78836C393479D5611490F598B70" ma:contentTypeVersion="9" ma:contentTypeDescription="Opprett et nytt dokument." ma:contentTypeScope="" ma:versionID="43750f345f75dbe91c60d3818d9e0e99">
  <xsd:schema xmlns:xsd="http://www.w3.org/2001/XMLSchema" xmlns:xs="http://www.w3.org/2001/XMLSchema" xmlns:p="http://schemas.microsoft.com/office/2006/metadata/properties" xmlns:ns3="b4a19974-5e25-4eae-b0e8-38b55b73c96f" targetNamespace="http://schemas.microsoft.com/office/2006/metadata/properties" ma:root="true" ma:fieldsID="7a8c201ba2249b1e983be6b4de265c9e" ns3:_="">
    <xsd:import namespace="b4a19974-5e25-4eae-b0e8-38b55b73c9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19974-5e25-4eae-b0e8-38b55b73c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2A1A39-2E2B-4644-8582-ACFB187E008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4a19974-5e25-4eae-b0e8-38b55b73c96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9A460D-DD37-44E0-93CA-35A22AEB1C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429BC0-3F56-4A07-B10E-2DC292AE98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a19974-5e25-4eae-b0e8-38b55b73c9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288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8" baseType="lpstr">
      <vt:lpstr>Franklin Gothic Book</vt:lpstr>
      <vt:lpstr>Beskjæring</vt:lpstr>
      <vt:lpstr>Forslag til et bedre miljø på Vikna</vt:lpstr>
      <vt:lpstr>Forslag 1.</vt:lpstr>
      <vt:lpstr>Forslag 2.</vt:lpstr>
      <vt:lpstr>Forslag 3.</vt:lpstr>
      <vt:lpstr>Forslag 4.</vt:lpstr>
      <vt:lpstr>Takk får oss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Forslag til et bedre miljø på vikna</dc:title>
  <dc:creator>Agnete Øvereng</dc:creator>
  <cp:lastModifiedBy>Ragnhild Wendelbo Melgård</cp:lastModifiedBy>
  <cp:revision>7</cp:revision>
  <dcterms:created xsi:type="dcterms:W3CDTF">2020-09-23T09:19:00Z</dcterms:created>
  <dcterms:modified xsi:type="dcterms:W3CDTF">2020-10-11T19:05:33Z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0x010100DB29D78836C393479D5611490F598B70</vt:lpwstr>
  </property>
</Properties>
</file>