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A6C"/>
    <a:srgbClr val="20408E"/>
    <a:srgbClr val="1C3B84"/>
    <a:srgbClr val="74B96C"/>
    <a:srgbClr val="BCC9E0"/>
    <a:srgbClr val="D1E5C2"/>
    <a:srgbClr val="253A22"/>
    <a:srgbClr val="1A2A6C"/>
    <a:srgbClr val="1B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39"/>
  </p:normalViewPr>
  <p:slideViewPr>
    <p:cSldViewPr snapToGrid="0" snapToObjects="1">
      <p:cViewPr>
        <p:scale>
          <a:sx n="140" d="100"/>
          <a:sy n="140" d="100"/>
        </p:scale>
        <p:origin x="1616" y="9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7BDE5-298D-A045-A097-4E8325C97A5C}" type="datetimeFigureOut">
              <a:rPr lang="nb-NO" smtClean="0"/>
              <a:t>24.03.2020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7E47-DEC2-AC4A-B01D-D91EE0DBC93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279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ntroduksjo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1FDA3FDC-ABD4-A24B-A03F-DA762EDA82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4840" y="749809"/>
            <a:ext cx="4730590" cy="470490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9BD5190-37CF-804E-86C1-49B1D82C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2147078"/>
            <a:ext cx="2987378" cy="106943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20408E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2B17EF3-E362-754A-8586-65F45C83B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9775" y="3613214"/>
            <a:ext cx="2987675" cy="18097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
</a:t>
            </a: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6D1296A-EFDD-7A40-9545-B9A9B96D4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748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ekstutdrag med bildegaler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4">
            <a:extLst>
              <a:ext uri="{FF2B5EF4-FFF2-40B4-BE49-F238E27FC236}">
                <a16:creationId xmlns:a16="http://schemas.microsoft.com/office/drawing/2014/main" id="{923DF20B-F3BE-A447-AF4E-E774E4A3F3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3944" y="2709201"/>
            <a:ext cx="1159235" cy="144370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marR="0" indent="0" algn="ctr" defTabSz="335435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00"/>
            </a:lvl1pPr>
          </a:lstStyle>
          <a:p>
            <a:r>
              <a:rPr lang="en-US" dirty="0"/>
              <a:t>PLACEHOLDER IMAGE</a:t>
            </a:r>
          </a:p>
        </p:txBody>
      </p:sp>
      <p:sp>
        <p:nvSpPr>
          <p:cNvPr id="4" name="Рисунок 4">
            <a:extLst>
              <a:ext uri="{FF2B5EF4-FFF2-40B4-BE49-F238E27FC236}">
                <a16:creationId xmlns:a16="http://schemas.microsoft.com/office/drawing/2014/main" id="{6AB5ABB7-1F77-F14B-9F9A-1186C71C9AD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613484" y="2709201"/>
            <a:ext cx="1170282" cy="144370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marR="0" indent="0" algn="ctr" defTabSz="335435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00"/>
            </a:lvl1pPr>
          </a:lstStyle>
          <a:p>
            <a:r>
              <a:rPr lang="en-US" dirty="0"/>
              <a:t>PLACEHOLDER IMAGE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6BA523A-5DDF-E042-83D9-E84832315D6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74073" y="2709201"/>
            <a:ext cx="1164398" cy="144370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marR="0" indent="0" algn="ctr" defTabSz="335435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00"/>
            </a:lvl1pPr>
          </a:lstStyle>
          <a:p>
            <a:r>
              <a:rPr lang="en-US" dirty="0"/>
              <a:t>PLACEHOLDER IMAGE</a:t>
            </a:r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EC53C2D0-96F0-A944-BCDB-68A1E209E62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3609" y="2705218"/>
            <a:ext cx="1169305" cy="144370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marR="0" indent="0" algn="ctr" defTabSz="335435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00"/>
            </a:lvl1pPr>
          </a:lstStyle>
          <a:p>
            <a:r>
              <a:rPr lang="en-US" dirty="0"/>
              <a:t>PLACEHOLDER IMAGE</a:t>
            </a: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90297F78-5879-5D44-ABDA-F777EC3547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84199" y="2709201"/>
            <a:ext cx="1163814" cy="144370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marR="0" indent="0" algn="ctr" defTabSz="335435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00"/>
            </a:lvl1pPr>
          </a:lstStyle>
          <a:p>
            <a:r>
              <a:rPr lang="en-US" dirty="0"/>
              <a:t>PLACEHOLDER IMAGE</a:t>
            </a:r>
          </a:p>
        </p:txBody>
      </p:sp>
      <p:cxnSp>
        <p:nvCxnSpPr>
          <p:cNvPr id="8" name="Прямая соединительная линия 25">
            <a:extLst>
              <a:ext uri="{FF2B5EF4-FFF2-40B4-BE49-F238E27FC236}">
                <a16:creationId xmlns:a16="http://schemas.microsoft.com/office/drawing/2014/main" id="{7C91713C-67B6-0340-9C18-5B33B95A831A}"/>
              </a:ext>
            </a:extLst>
          </p:cNvPr>
          <p:cNvCxnSpPr/>
          <p:nvPr userDrawn="1"/>
        </p:nvCxnSpPr>
        <p:spPr>
          <a:xfrm>
            <a:off x="2321129" y="2888670"/>
            <a:ext cx="0" cy="108317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27">
            <a:extLst>
              <a:ext uri="{FF2B5EF4-FFF2-40B4-BE49-F238E27FC236}">
                <a16:creationId xmlns:a16="http://schemas.microsoft.com/office/drawing/2014/main" id="{DB9CE4B1-A7FB-A049-83A6-9D8756AC1809}"/>
              </a:ext>
            </a:extLst>
          </p:cNvPr>
          <p:cNvCxnSpPr/>
          <p:nvPr userDrawn="1"/>
        </p:nvCxnSpPr>
        <p:spPr>
          <a:xfrm>
            <a:off x="4081442" y="2888670"/>
            <a:ext cx="0" cy="108317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28">
            <a:extLst>
              <a:ext uri="{FF2B5EF4-FFF2-40B4-BE49-F238E27FC236}">
                <a16:creationId xmlns:a16="http://schemas.microsoft.com/office/drawing/2014/main" id="{6DC00AED-386A-8849-BE4F-E085F9ED23DB}"/>
              </a:ext>
            </a:extLst>
          </p:cNvPr>
          <p:cNvCxnSpPr/>
          <p:nvPr userDrawn="1"/>
        </p:nvCxnSpPr>
        <p:spPr>
          <a:xfrm>
            <a:off x="5830020" y="2889066"/>
            <a:ext cx="0" cy="108317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29">
            <a:extLst>
              <a:ext uri="{FF2B5EF4-FFF2-40B4-BE49-F238E27FC236}">
                <a16:creationId xmlns:a16="http://schemas.microsoft.com/office/drawing/2014/main" id="{6AAE8EBC-34FE-AD49-977F-55BC82D81B4D}"/>
              </a:ext>
            </a:extLst>
          </p:cNvPr>
          <p:cNvCxnSpPr/>
          <p:nvPr userDrawn="1"/>
        </p:nvCxnSpPr>
        <p:spPr>
          <a:xfrm>
            <a:off x="7586422" y="2889066"/>
            <a:ext cx="0" cy="108317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62A3DD-6D8E-7E44-A1AA-E295DE3A1C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3025" y="4626004"/>
            <a:ext cx="4762500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A32826-0D86-D64A-AC75-51A86181F1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13025" y="1138131"/>
            <a:ext cx="4679889" cy="105586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200" i="1">
                <a:solidFill>
                  <a:srgbClr val="74BA6C"/>
                </a:solidFill>
              </a:defRPr>
            </a:lvl1pPr>
          </a:lstStyle>
          <a:p>
            <a:pPr lvl="0"/>
            <a:r>
              <a:rPr lang="nb-NO" dirty="0"/>
              <a:t>Klikk for å legge til en tittel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79DD58A8-20EF-0D4D-BEC4-8F10B4FB3BBB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B6F64923-4959-BE46-9B89-06090A566FCA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id="{F1F9F1FB-A777-5D46-8470-71036D51C68E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">
            <a:extLst>
              <a:ext uri="{FF2B5EF4-FFF2-40B4-BE49-F238E27FC236}">
                <a16:creationId xmlns:a16="http://schemas.microsoft.com/office/drawing/2014/main" id="{16F1AE22-784C-114D-9F5E-739B300B92FD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9" name="Picture 17">
            <a:extLst>
              <a:ext uri="{FF2B5EF4-FFF2-40B4-BE49-F238E27FC236}">
                <a16:creationId xmlns:a16="http://schemas.microsoft.com/office/drawing/2014/main" id="{5356F83D-5FA3-0446-A2E7-C8D61B70D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id="{B89E7881-04DE-134D-83C1-D1FB36556920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FC71FCF3-6B3A-3544-9255-C3E334332179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5">
            <a:extLst>
              <a:ext uri="{FF2B5EF4-FFF2-40B4-BE49-F238E27FC236}">
                <a16:creationId xmlns:a16="http://schemas.microsoft.com/office/drawing/2014/main" id="{69FBE19D-388F-0349-8E6B-B743127BE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re tekstkolonner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BDC27133-5401-C645-ACC0-07AA2C731E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989" y="3018443"/>
            <a:ext cx="2393310" cy="338554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B2C77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1FDEDA-81A0-6E46-984F-397FEF875BC9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3693634" y="3018443"/>
            <a:ext cx="2393310" cy="338554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B2C77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087D7826-0E99-DC41-90D8-ED5598412B94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6741278" y="3018443"/>
            <a:ext cx="2393310" cy="338554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B2C77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D42EAA1-5D84-384D-BEE7-80585D442E3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45349" y="3664032"/>
            <a:ext cx="2393950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b-NO" dirty="0"/>
              <a:t>Klikk for å legge til tekst.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,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magna </a:t>
            </a:r>
            <a:r>
              <a:rPr lang="nb-NO" dirty="0" err="1"/>
              <a:t>aliqua</a:t>
            </a:r>
            <a:r>
              <a:rPr lang="nb-NO" dirty="0"/>
              <a:t>. Ut </a:t>
            </a:r>
            <a:r>
              <a:rPr lang="nb-NO" dirty="0" err="1"/>
              <a:t>enim</a:t>
            </a:r>
            <a:r>
              <a:rPr lang="nb-NO" dirty="0"/>
              <a:t> ad </a:t>
            </a:r>
            <a:r>
              <a:rPr lang="nb-NO" dirty="0" err="1"/>
              <a:t>minim</a:t>
            </a:r>
            <a:r>
              <a:rPr lang="nb-NO" dirty="0"/>
              <a:t> </a:t>
            </a:r>
            <a:r>
              <a:rPr lang="nb-NO" dirty="0" err="1"/>
              <a:t>veniam</a:t>
            </a:r>
            <a:r>
              <a:rPr lang="nb-NO" dirty="0"/>
              <a:t>, </a:t>
            </a:r>
            <a:r>
              <a:rPr lang="nb-NO" dirty="0" err="1"/>
              <a:t>quis</a:t>
            </a:r>
            <a:r>
              <a:rPr lang="nb-NO" dirty="0"/>
              <a:t> </a:t>
            </a:r>
            <a:r>
              <a:rPr lang="nb-NO" dirty="0" err="1"/>
              <a:t>nostrud</a:t>
            </a:r>
            <a:r>
              <a:rPr lang="nb-NO" dirty="0"/>
              <a:t> </a:t>
            </a:r>
            <a:r>
              <a:rPr lang="nb-NO" dirty="0" err="1"/>
              <a:t>exercitation</a:t>
            </a:r>
            <a:r>
              <a:rPr lang="nb-NO" dirty="0"/>
              <a:t> </a:t>
            </a:r>
            <a:r>
              <a:rPr lang="nb-NO" dirty="0" err="1"/>
              <a:t>ullamco</a:t>
            </a:r>
            <a:r>
              <a:rPr lang="nb-NO" dirty="0"/>
              <a:t> </a:t>
            </a:r>
            <a:r>
              <a:rPr lang="nb-NO" dirty="0" err="1"/>
              <a:t>laboris</a:t>
            </a:r>
            <a:r>
              <a:rPr lang="nb-NO" dirty="0"/>
              <a:t> </a:t>
            </a:r>
            <a:r>
              <a:rPr lang="nb-NO" dirty="0" err="1"/>
              <a:t>nisi</a:t>
            </a:r>
            <a:r>
              <a:rPr lang="nb-NO" dirty="0"/>
              <a:t> ut </a:t>
            </a:r>
            <a:r>
              <a:rPr lang="nb-NO" dirty="0" err="1"/>
              <a:t>aliquip</a:t>
            </a:r>
            <a:r>
              <a:rPr lang="nb-NO" dirty="0"/>
              <a:t> ex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commodo</a:t>
            </a:r>
            <a:r>
              <a:rPr lang="nb-NO" dirty="0"/>
              <a:t> </a:t>
            </a:r>
            <a:r>
              <a:rPr lang="nb-NO" dirty="0" err="1"/>
              <a:t>consequat</a:t>
            </a:r>
            <a:r>
              <a:rPr lang="nb-NO" dirty="0"/>
              <a:t>. </a:t>
            </a:r>
            <a:r>
              <a:rPr lang="nb-NO" dirty="0" err="1"/>
              <a:t>Duis</a:t>
            </a:r>
            <a:r>
              <a:rPr lang="nb-NO" dirty="0"/>
              <a:t> </a:t>
            </a:r>
            <a:r>
              <a:rPr lang="nb-NO" dirty="0" err="1"/>
              <a:t>aute</a:t>
            </a:r>
            <a:r>
              <a:rPr lang="nb-NO" dirty="0"/>
              <a:t> </a:t>
            </a:r>
            <a:r>
              <a:rPr lang="nb-NO" dirty="0" err="1"/>
              <a:t>irure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in </a:t>
            </a:r>
            <a:r>
              <a:rPr lang="nb-NO" dirty="0" err="1"/>
              <a:t>reprehenderit</a:t>
            </a:r>
            <a:r>
              <a:rPr lang="nb-NO" dirty="0"/>
              <a:t> in </a:t>
            </a:r>
            <a:r>
              <a:rPr lang="nb-NO" dirty="0" err="1"/>
              <a:t>voluptate</a:t>
            </a:r>
            <a:r>
              <a:rPr lang="nb-NO" dirty="0"/>
              <a:t> </a:t>
            </a:r>
            <a:r>
              <a:rPr lang="nb-NO" dirty="0" err="1"/>
              <a:t>velit</a:t>
            </a:r>
            <a:r>
              <a:rPr lang="nb-NO" dirty="0"/>
              <a:t> esse </a:t>
            </a:r>
            <a:r>
              <a:rPr lang="nb-NO" dirty="0" err="1"/>
              <a:t>cillum</a:t>
            </a:r>
            <a:r>
              <a:rPr lang="nb-NO" dirty="0"/>
              <a:t>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eu</a:t>
            </a:r>
            <a:r>
              <a:rPr lang="nb-NO" dirty="0"/>
              <a:t> </a:t>
            </a:r>
            <a:r>
              <a:rPr lang="nb-NO" dirty="0" err="1"/>
              <a:t>fugiat</a:t>
            </a:r>
            <a:r>
              <a:rPr lang="nb-NO" dirty="0"/>
              <a:t> nulla.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.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4CB11D1-CBFF-DE4F-82F7-C5BF857765DD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840C4D02-C901-0E40-A274-E89EE722D610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0581BC73-F639-644B-9583-9F33AAD04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3">
            <a:extLst>
              <a:ext uri="{FF2B5EF4-FFF2-40B4-BE49-F238E27FC236}">
                <a16:creationId xmlns:a16="http://schemas.microsoft.com/office/drawing/2014/main" id="{BFA0DDD0-FEC4-7F40-960C-F6940A493CCF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9" name="Picture 17">
            <a:extLst>
              <a:ext uri="{FF2B5EF4-FFF2-40B4-BE49-F238E27FC236}">
                <a16:creationId xmlns:a16="http://schemas.microsoft.com/office/drawing/2014/main" id="{50324B4C-76FB-7743-BF6A-ABB793115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1CBC4554-DF7B-9D48-B441-BD03CADDCD8B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70A3EC52-D9BE-4A43-BBC1-241A9549C34A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17AE4374-4986-4B41-9A87-0AFA998D243B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3692994" y="3664032"/>
            <a:ext cx="2393950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b-NO" dirty="0"/>
              <a:t>Klikk for å legge til tekst.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,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magna </a:t>
            </a:r>
            <a:r>
              <a:rPr lang="nb-NO" dirty="0" err="1"/>
              <a:t>aliqua</a:t>
            </a:r>
            <a:r>
              <a:rPr lang="nb-NO" dirty="0"/>
              <a:t>. Ut </a:t>
            </a:r>
            <a:r>
              <a:rPr lang="nb-NO" dirty="0" err="1"/>
              <a:t>enim</a:t>
            </a:r>
            <a:r>
              <a:rPr lang="nb-NO" dirty="0"/>
              <a:t> ad </a:t>
            </a:r>
            <a:r>
              <a:rPr lang="nb-NO" dirty="0" err="1"/>
              <a:t>minim</a:t>
            </a:r>
            <a:r>
              <a:rPr lang="nb-NO" dirty="0"/>
              <a:t> </a:t>
            </a:r>
            <a:r>
              <a:rPr lang="nb-NO" dirty="0" err="1"/>
              <a:t>veniam</a:t>
            </a:r>
            <a:r>
              <a:rPr lang="nb-NO" dirty="0"/>
              <a:t>, </a:t>
            </a:r>
            <a:r>
              <a:rPr lang="nb-NO" dirty="0" err="1"/>
              <a:t>quis</a:t>
            </a:r>
            <a:r>
              <a:rPr lang="nb-NO" dirty="0"/>
              <a:t> </a:t>
            </a:r>
            <a:r>
              <a:rPr lang="nb-NO" dirty="0" err="1"/>
              <a:t>nostrud</a:t>
            </a:r>
            <a:r>
              <a:rPr lang="nb-NO" dirty="0"/>
              <a:t> </a:t>
            </a:r>
            <a:r>
              <a:rPr lang="nb-NO" dirty="0" err="1"/>
              <a:t>exercitation</a:t>
            </a:r>
            <a:r>
              <a:rPr lang="nb-NO" dirty="0"/>
              <a:t> </a:t>
            </a:r>
            <a:r>
              <a:rPr lang="nb-NO" dirty="0" err="1"/>
              <a:t>ullamco</a:t>
            </a:r>
            <a:r>
              <a:rPr lang="nb-NO" dirty="0"/>
              <a:t> </a:t>
            </a:r>
            <a:r>
              <a:rPr lang="nb-NO" dirty="0" err="1"/>
              <a:t>laboris</a:t>
            </a:r>
            <a:r>
              <a:rPr lang="nb-NO" dirty="0"/>
              <a:t> </a:t>
            </a:r>
            <a:r>
              <a:rPr lang="nb-NO" dirty="0" err="1"/>
              <a:t>nisi</a:t>
            </a:r>
            <a:r>
              <a:rPr lang="nb-NO" dirty="0"/>
              <a:t> ut </a:t>
            </a:r>
            <a:r>
              <a:rPr lang="nb-NO" dirty="0" err="1"/>
              <a:t>aliquip</a:t>
            </a:r>
            <a:r>
              <a:rPr lang="nb-NO" dirty="0"/>
              <a:t> ex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commodo</a:t>
            </a:r>
            <a:r>
              <a:rPr lang="nb-NO" dirty="0"/>
              <a:t> </a:t>
            </a:r>
            <a:r>
              <a:rPr lang="nb-NO" dirty="0" err="1"/>
              <a:t>consequat</a:t>
            </a:r>
            <a:r>
              <a:rPr lang="nb-NO" dirty="0"/>
              <a:t>. </a:t>
            </a:r>
            <a:r>
              <a:rPr lang="nb-NO" dirty="0" err="1"/>
              <a:t>Duis</a:t>
            </a:r>
            <a:r>
              <a:rPr lang="nb-NO" dirty="0"/>
              <a:t> </a:t>
            </a:r>
            <a:r>
              <a:rPr lang="nb-NO" dirty="0" err="1"/>
              <a:t>aute</a:t>
            </a:r>
            <a:r>
              <a:rPr lang="nb-NO" dirty="0"/>
              <a:t> </a:t>
            </a:r>
            <a:r>
              <a:rPr lang="nb-NO" dirty="0" err="1"/>
              <a:t>irure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in </a:t>
            </a:r>
            <a:r>
              <a:rPr lang="nb-NO" dirty="0" err="1"/>
              <a:t>reprehenderit</a:t>
            </a:r>
            <a:r>
              <a:rPr lang="nb-NO" dirty="0"/>
              <a:t> in </a:t>
            </a:r>
            <a:r>
              <a:rPr lang="nb-NO" dirty="0" err="1"/>
              <a:t>voluptate</a:t>
            </a:r>
            <a:r>
              <a:rPr lang="nb-NO" dirty="0"/>
              <a:t> </a:t>
            </a:r>
            <a:r>
              <a:rPr lang="nb-NO" dirty="0" err="1"/>
              <a:t>velit</a:t>
            </a:r>
            <a:r>
              <a:rPr lang="nb-NO" dirty="0"/>
              <a:t> esse </a:t>
            </a:r>
            <a:r>
              <a:rPr lang="nb-NO" dirty="0" err="1"/>
              <a:t>cillum</a:t>
            </a:r>
            <a:r>
              <a:rPr lang="nb-NO" dirty="0"/>
              <a:t>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eu</a:t>
            </a:r>
            <a:r>
              <a:rPr lang="nb-NO" dirty="0"/>
              <a:t> </a:t>
            </a:r>
            <a:r>
              <a:rPr lang="nb-NO" dirty="0" err="1"/>
              <a:t>fugiat</a:t>
            </a:r>
            <a:r>
              <a:rPr lang="nb-NO" dirty="0"/>
              <a:t> nulla.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.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8DE35911-1C44-384A-A63E-A8C69EDC7E4E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6740638" y="3664032"/>
            <a:ext cx="2393950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b-NO" dirty="0"/>
              <a:t>Klikk for å legge til tekst.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,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magna </a:t>
            </a:r>
            <a:r>
              <a:rPr lang="nb-NO" dirty="0" err="1"/>
              <a:t>aliqua</a:t>
            </a:r>
            <a:r>
              <a:rPr lang="nb-NO" dirty="0"/>
              <a:t>. Ut </a:t>
            </a:r>
            <a:r>
              <a:rPr lang="nb-NO" dirty="0" err="1"/>
              <a:t>enim</a:t>
            </a:r>
            <a:r>
              <a:rPr lang="nb-NO" dirty="0"/>
              <a:t> ad </a:t>
            </a:r>
            <a:r>
              <a:rPr lang="nb-NO" dirty="0" err="1"/>
              <a:t>minim</a:t>
            </a:r>
            <a:r>
              <a:rPr lang="nb-NO" dirty="0"/>
              <a:t> </a:t>
            </a:r>
            <a:r>
              <a:rPr lang="nb-NO" dirty="0" err="1"/>
              <a:t>veniam</a:t>
            </a:r>
            <a:r>
              <a:rPr lang="nb-NO" dirty="0"/>
              <a:t>, </a:t>
            </a:r>
            <a:r>
              <a:rPr lang="nb-NO" dirty="0" err="1"/>
              <a:t>quis</a:t>
            </a:r>
            <a:r>
              <a:rPr lang="nb-NO" dirty="0"/>
              <a:t> </a:t>
            </a:r>
            <a:r>
              <a:rPr lang="nb-NO" dirty="0" err="1"/>
              <a:t>nostrud</a:t>
            </a:r>
            <a:r>
              <a:rPr lang="nb-NO" dirty="0"/>
              <a:t> </a:t>
            </a:r>
            <a:r>
              <a:rPr lang="nb-NO" dirty="0" err="1"/>
              <a:t>exercitation</a:t>
            </a:r>
            <a:r>
              <a:rPr lang="nb-NO" dirty="0"/>
              <a:t> </a:t>
            </a:r>
            <a:r>
              <a:rPr lang="nb-NO" dirty="0" err="1"/>
              <a:t>ullamco</a:t>
            </a:r>
            <a:r>
              <a:rPr lang="nb-NO" dirty="0"/>
              <a:t> </a:t>
            </a:r>
            <a:r>
              <a:rPr lang="nb-NO" dirty="0" err="1"/>
              <a:t>laboris</a:t>
            </a:r>
            <a:r>
              <a:rPr lang="nb-NO" dirty="0"/>
              <a:t> </a:t>
            </a:r>
            <a:r>
              <a:rPr lang="nb-NO" dirty="0" err="1"/>
              <a:t>nisi</a:t>
            </a:r>
            <a:r>
              <a:rPr lang="nb-NO" dirty="0"/>
              <a:t> ut </a:t>
            </a:r>
            <a:r>
              <a:rPr lang="nb-NO" dirty="0" err="1"/>
              <a:t>aliquip</a:t>
            </a:r>
            <a:r>
              <a:rPr lang="nb-NO" dirty="0"/>
              <a:t> ex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commodo</a:t>
            </a:r>
            <a:r>
              <a:rPr lang="nb-NO" dirty="0"/>
              <a:t> </a:t>
            </a:r>
            <a:r>
              <a:rPr lang="nb-NO" dirty="0" err="1"/>
              <a:t>consequat</a:t>
            </a:r>
            <a:r>
              <a:rPr lang="nb-NO" dirty="0"/>
              <a:t>. </a:t>
            </a:r>
            <a:r>
              <a:rPr lang="nb-NO" dirty="0" err="1"/>
              <a:t>Duis</a:t>
            </a:r>
            <a:r>
              <a:rPr lang="nb-NO" dirty="0"/>
              <a:t> </a:t>
            </a:r>
            <a:r>
              <a:rPr lang="nb-NO" dirty="0" err="1"/>
              <a:t>aute</a:t>
            </a:r>
            <a:r>
              <a:rPr lang="nb-NO" dirty="0"/>
              <a:t> </a:t>
            </a:r>
            <a:r>
              <a:rPr lang="nb-NO" dirty="0" err="1"/>
              <a:t>irure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in </a:t>
            </a:r>
            <a:r>
              <a:rPr lang="nb-NO" dirty="0" err="1"/>
              <a:t>reprehenderit</a:t>
            </a:r>
            <a:r>
              <a:rPr lang="nb-NO" dirty="0"/>
              <a:t> in </a:t>
            </a:r>
            <a:r>
              <a:rPr lang="nb-NO" dirty="0" err="1"/>
              <a:t>voluptate</a:t>
            </a:r>
            <a:r>
              <a:rPr lang="nb-NO" dirty="0"/>
              <a:t> </a:t>
            </a:r>
            <a:r>
              <a:rPr lang="nb-NO" dirty="0" err="1"/>
              <a:t>velit</a:t>
            </a:r>
            <a:r>
              <a:rPr lang="nb-NO" dirty="0"/>
              <a:t> esse </a:t>
            </a:r>
            <a:r>
              <a:rPr lang="nb-NO" dirty="0" err="1"/>
              <a:t>cillum</a:t>
            </a:r>
            <a:r>
              <a:rPr lang="nb-NO" dirty="0"/>
              <a:t>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eu</a:t>
            </a:r>
            <a:r>
              <a:rPr lang="nb-NO" dirty="0"/>
              <a:t> </a:t>
            </a:r>
            <a:r>
              <a:rPr lang="nb-NO" dirty="0" err="1"/>
              <a:t>fugiat</a:t>
            </a:r>
            <a:r>
              <a:rPr lang="nb-NO" dirty="0"/>
              <a:t> nulla.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4EE1BA-BAD7-5D4F-B479-C175C5E5B0EA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645350" y="1298574"/>
            <a:ext cx="2393950" cy="14906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7" name="Plassholder for bilde 2">
            <a:extLst>
              <a:ext uri="{FF2B5EF4-FFF2-40B4-BE49-F238E27FC236}">
                <a16:creationId xmlns:a16="http://schemas.microsoft.com/office/drawing/2014/main" id="{365BD284-7755-1241-A563-D02F73AFF5DE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3692994" y="1298574"/>
            <a:ext cx="2393950" cy="14906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bilde 2">
            <a:extLst>
              <a:ext uri="{FF2B5EF4-FFF2-40B4-BE49-F238E27FC236}">
                <a16:creationId xmlns:a16="http://schemas.microsoft.com/office/drawing/2014/main" id="{77BB7FDA-B789-6147-8BDB-E97C582994B4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6740638" y="1298574"/>
            <a:ext cx="2393950" cy="14906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30" name="Picture 15">
            <a:extLst>
              <a:ext uri="{FF2B5EF4-FFF2-40B4-BE49-F238E27FC236}">
                <a16:creationId xmlns:a16="http://schemas.microsoft.com/office/drawing/2014/main" id="{1AE016C2-C06C-5E43-B881-30D01A381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82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Stort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3CD2F9-32A5-E14B-BF0C-6A281308D78B}"/>
              </a:ext>
            </a:extLst>
          </p:cNvPr>
          <p:cNvSpPr/>
          <p:nvPr userDrawn="1"/>
        </p:nvSpPr>
        <p:spPr>
          <a:xfrm>
            <a:off x="645349" y="1016000"/>
            <a:ext cx="4307652" cy="4573588"/>
          </a:xfrm>
          <a:prstGeom prst="rect">
            <a:avLst/>
          </a:prstGeom>
          <a:solidFill>
            <a:srgbClr val="74B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CB54164-10F5-3B44-B9D0-95654E9840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0464" y="2623326"/>
            <a:ext cx="3163520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200" b="0" i="0" smtClean="0">
                <a:solidFill>
                  <a:schemeClr val="bg1"/>
                </a:solidFill>
                <a:effectLst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Sed ut </a:t>
            </a:r>
            <a:r>
              <a:rPr lang="nb-NO" dirty="0" err="1"/>
              <a:t>perspiciatis</a:t>
            </a:r>
            <a:r>
              <a:rPr lang="nb-NO" dirty="0"/>
              <a:t> </a:t>
            </a:r>
            <a:r>
              <a:rPr lang="nb-NO" dirty="0" err="1"/>
              <a:t>unde</a:t>
            </a:r>
            <a:r>
              <a:rPr lang="nb-NO" dirty="0"/>
              <a:t> </a:t>
            </a:r>
            <a:r>
              <a:rPr lang="nb-NO" dirty="0" err="1"/>
              <a:t>omnis</a:t>
            </a:r>
            <a:r>
              <a:rPr lang="nb-NO" dirty="0"/>
              <a:t> iste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error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voluptatem</a:t>
            </a:r>
            <a:r>
              <a:rPr lang="nb-NO" dirty="0"/>
              <a:t> </a:t>
            </a:r>
            <a:r>
              <a:rPr lang="nb-NO" dirty="0" err="1"/>
              <a:t>accusantium</a:t>
            </a:r>
            <a:r>
              <a:rPr lang="nb-NO" dirty="0"/>
              <a:t> </a:t>
            </a:r>
            <a:r>
              <a:rPr lang="nb-NO" dirty="0" err="1"/>
              <a:t>doloremque</a:t>
            </a:r>
            <a:r>
              <a:rPr lang="nb-NO" dirty="0"/>
              <a:t> </a:t>
            </a:r>
            <a:r>
              <a:rPr lang="nb-NO" dirty="0" err="1"/>
              <a:t>laudantium</a:t>
            </a:r>
            <a:r>
              <a:rPr lang="nb-NO" dirty="0"/>
              <a:t>, </a:t>
            </a:r>
            <a:r>
              <a:rPr lang="nb-NO" dirty="0" err="1"/>
              <a:t>totam</a:t>
            </a:r>
            <a:r>
              <a:rPr lang="nb-NO" dirty="0"/>
              <a:t> rem </a:t>
            </a:r>
            <a:r>
              <a:rPr lang="nb-NO" dirty="0" err="1"/>
              <a:t>aperiam</a:t>
            </a:r>
            <a:r>
              <a:rPr lang="nb-NO" dirty="0"/>
              <a:t>, </a:t>
            </a:r>
            <a:r>
              <a:rPr lang="nb-NO" dirty="0" err="1"/>
              <a:t>eaque</a:t>
            </a:r>
            <a:r>
              <a:rPr lang="nb-NO" dirty="0"/>
              <a:t> </a:t>
            </a:r>
            <a:r>
              <a:rPr lang="nb-NO" dirty="0" err="1"/>
              <a:t>ipsa</a:t>
            </a:r>
            <a:r>
              <a:rPr lang="nb-NO" dirty="0"/>
              <a:t> </a:t>
            </a:r>
            <a:r>
              <a:rPr lang="nb-NO" dirty="0" err="1"/>
              <a:t>quae</a:t>
            </a:r>
            <a:r>
              <a:rPr lang="nb-NO" dirty="0"/>
              <a:t> ab </a:t>
            </a:r>
            <a:r>
              <a:rPr lang="nb-NO" dirty="0" err="1"/>
              <a:t>illo</a:t>
            </a:r>
            <a:r>
              <a:rPr lang="nb-NO" dirty="0"/>
              <a:t> </a:t>
            </a:r>
            <a:r>
              <a:rPr lang="nb-NO" dirty="0" err="1"/>
              <a:t>inventore</a:t>
            </a:r>
            <a:r>
              <a:rPr lang="nb-NO" dirty="0"/>
              <a:t> </a:t>
            </a:r>
            <a:r>
              <a:rPr lang="nb-NO" dirty="0" err="1"/>
              <a:t>veritatis</a:t>
            </a:r>
            <a:r>
              <a:rPr lang="nb-NO" dirty="0"/>
              <a:t> et </a:t>
            </a:r>
            <a:r>
              <a:rPr lang="nb-NO" dirty="0" err="1"/>
              <a:t>quasi</a:t>
            </a:r>
            <a:r>
              <a:rPr lang="nb-NO" dirty="0"/>
              <a:t> </a:t>
            </a:r>
            <a:r>
              <a:rPr lang="nb-NO" dirty="0" err="1"/>
              <a:t>architecto</a:t>
            </a:r>
            <a:r>
              <a:rPr lang="nb-NO" dirty="0"/>
              <a:t> </a:t>
            </a:r>
            <a:r>
              <a:rPr lang="nb-NO" dirty="0" err="1"/>
              <a:t>beatae</a:t>
            </a:r>
            <a:r>
              <a:rPr lang="nb-NO" dirty="0"/>
              <a:t> vitae dicta sunt </a:t>
            </a:r>
            <a:r>
              <a:rPr lang="nb-NO" dirty="0" err="1"/>
              <a:t>explicabo</a:t>
            </a:r>
            <a:r>
              <a:rPr lang="nb-NO" dirty="0"/>
              <a:t>. Nemo </a:t>
            </a:r>
            <a:r>
              <a:rPr lang="nb-NO" dirty="0" err="1"/>
              <a:t>enim</a:t>
            </a:r>
            <a:r>
              <a:rPr lang="nb-NO" dirty="0"/>
              <a:t> </a:t>
            </a:r>
            <a:r>
              <a:rPr lang="nb-NO" dirty="0" err="1"/>
              <a:t>ipsam</a:t>
            </a:r>
            <a:r>
              <a:rPr lang="nb-NO" dirty="0"/>
              <a:t> </a:t>
            </a:r>
            <a:r>
              <a:rPr lang="nb-NO" dirty="0" err="1"/>
              <a:t>voluptatem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aspernatur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odit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fugit</a:t>
            </a:r>
            <a:r>
              <a:rPr lang="nb-NO" dirty="0"/>
              <a:t>, sed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consequuntur</a:t>
            </a:r>
            <a:r>
              <a:rPr lang="nb-NO" dirty="0"/>
              <a:t> </a:t>
            </a:r>
            <a:r>
              <a:rPr lang="nb-NO" dirty="0" err="1"/>
              <a:t>magni</a:t>
            </a:r>
            <a:r>
              <a:rPr lang="nb-NO" dirty="0"/>
              <a:t> </a:t>
            </a:r>
            <a:r>
              <a:rPr lang="nb-NO" dirty="0" err="1"/>
              <a:t>dolores</a:t>
            </a:r>
            <a:r>
              <a:rPr lang="nb-NO" dirty="0"/>
              <a:t>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ratione</a:t>
            </a:r>
            <a:r>
              <a:rPr lang="nb-NO" dirty="0"/>
              <a:t> </a:t>
            </a:r>
            <a:r>
              <a:rPr lang="nb-NO" dirty="0" err="1"/>
              <a:t>voluptatem</a:t>
            </a:r>
            <a:r>
              <a:rPr lang="nb-NO" dirty="0"/>
              <a:t>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nesciunt</a:t>
            </a:r>
            <a:r>
              <a:rPr lang="nb-NO" dirty="0"/>
              <a:t>. </a:t>
            </a:r>
            <a:r>
              <a:rPr lang="nb-NO" dirty="0" err="1"/>
              <a:t>Neque</a:t>
            </a:r>
            <a:r>
              <a:rPr lang="nb-NO" dirty="0"/>
              <a:t> </a:t>
            </a:r>
            <a:r>
              <a:rPr lang="nb-NO" dirty="0" err="1"/>
              <a:t>porro</a:t>
            </a:r>
            <a:r>
              <a:rPr lang="nb-NO" dirty="0"/>
              <a:t> </a:t>
            </a:r>
            <a:r>
              <a:rPr lang="nb-NO" dirty="0" err="1"/>
              <a:t>quisquam</a:t>
            </a:r>
            <a:r>
              <a:rPr lang="nb-NO" dirty="0"/>
              <a:t> est,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. Sed ut </a:t>
            </a:r>
            <a:r>
              <a:rPr lang="nb-NO" dirty="0" err="1"/>
              <a:t>perspiciatis</a:t>
            </a:r>
            <a:r>
              <a:rPr lang="nb-NO" dirty="0"/>
              <a:t> </a:t>
            </a:r>
            <a:r>
              <a:rPr lang="nb-NO" dirty="0" err="1"/>
              <a:t>unde</a:t>
            </a:r>
            <a:r>
              <a:rPr lang="nb-NO" dirty="0"/>
              <a:t> </a:t>
            </a:r>
            <a:r>
              <a:rPr lang="nb-NO" dirty="0" err="1"/>
              <a:t>omnis</a:t>
            </a:r>
            <a:r>
              <a:rPr lang="nb-NO" dirty="0"/>
              <a:t> iste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error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voluptatem</a:t>
            </a:r>
            <a:r>
              <a:rPr lang="nb-NO" dirty="0"/>
              <a:t> </a:t>
            </a:r>
            <a:r>
              <a:rPr lang="nb-NO" dirty="0" err="1"/>
              <a:t>accusantium</a:t>
            </a:r>
            <a:r>
              <a:rPr lang="nb-NO" dirty="0"/>
              <a:t> </a:t>
            </a:r>
            <a:r>
              <a:rPr lang="nb-NO" dirty="0" err="1"/>
              <a:t>doloremque</a:t>
            </a:r>
            <a:r>
              <a:rPr lang="nb-NO" dirty="0"/>
              <a:t>. </a:t>
            </a:r>
            <a:r>
              <a:rPr lang="nb-NO" dirty="0" err="1"/>
              <a:t>Neque</a:t>
            </a:r>
            <a:r>
              <a:rPr lang="nb-NO" dirty="0"/>
              <a:t> </a:t>
            </a:r>
            <a:r>
              <a:rPr lang="nb-NO" dirty="0" err="1"/>
              <a:t>porro</a:t>
            </a:r>
            <a:r>
              <a:rPr lang="nb-NO" dirty="0"/>
              <a:t> </a:t>
            </a:r>
            <a:r>
              <a:rPr lang="nb-NO" dirty="0" err="1"/>
              <a:t>quisquam</a:t>
            </a:r>
            <a:r>
              <a:rPr lang="nb-NO" dirty="0"/>
              <a:t> est,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isum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. Sed ut </a:t>
            </a:r>
            <a:r>
              <a:rPr lang="nb-NO" dirty="0" err="1"/>
              <a:t>perspiciatis</a:t>
            </a:r>
            <a:r>
              <a:rPr lang="nb-NO" dirty="0"/>
              <a:t> </a:t>
            </a:r>
            <a:r>
              <a:rPr lang="nb-NO" dirty="0" err="1"/>
              <a:t>unde</a:t>
            </a:r>
            <a:r>
              <a:rPr lang="nb-NO" dirty="0"/>
              <a:t> </a:t>
            </a:r>
            <a:r>
              <a:rPr lang="nb-NO" dirty="0" err="1"/>
              <a:t>omnis</a:t>
            </a:r>
            <a:r>
              <a:rPr lang="nb-NO" dirty="0"/>
              <a:t>.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4C0CCEDF-47F1-C04D-86B3-EAE8432E1F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464" y="1756745"/>
            <a:ext cx="316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en tittel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B12F4725-BD16-E24A-9C5E-A526F63F5E56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6B0AB6A7-7343-E34F-B54F-B108BADCC51C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6E28D9A7-1B34-F047-88A0-68F96CFFAB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>
            <a:extLst>
              <a:ext uri="{FF2B5EF4-FFF2-40B4-BE49-F238E27FC236}">
                <a16:creationId xmlns:a16="http://schemas.microsoft.com/office/drawing/2014/main" id="{5420719D-D9FC-9C47-8806-0C0E8FA18429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C5274E4D-B20A-534E-8508-A63F87A1B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4DB53654-3D93-DD4C-8829-BA41FBA67DA2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D70056D9-9B99-B445-AB95-79F38A03E78E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1CD3DB-F0D7-2B42-91A6-EA253E13DBD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175250" y="1016000"/>
            <a:ext cx="4098925" cy="45735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lege til et objekt</a:t>
            </a:r>
          </a:p>
          <a:p>
            <a:endParaRPr lang="nb-NO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516091-7231-4248-95F5-1E000382E1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10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Lengre tekst i 2 kolonn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701CBFC3-03D9-644F-86D2-49E51B4563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349" y="1175382"/>
            <a:ext cx="4731323" cy="49244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74B96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en tittel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7006D5-EFD2-0845-B14E-30AA1FD53F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349" y="2283798"/>
            <a:ext cx="2700338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200" b="0" i="0" smtClean="0">
                <a:solidFill>
                  <a:srgbClr val="20408E"/>
                </a:solidFill>
                <a:effectLst/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E8096C5-E4AE-E949-8611-5507A9D57F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1806" y="2283798"/>
            <a:ext cx="2581476" cy="31854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150" b="0" i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non.</a:t>
            </a:r>
            <a:endParaRPr lang="nb-NO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9379519-DDAB-F64E-A80E-A11FECB9747E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504F09C6-B0C4-0540-B86F-BC6E197430CF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84AE4EB9-394D-3045-AA0D-93978C4717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>
            <a:extLst>
              <a:ext uri="{FF2B5EF4-FFF2-40B4-BE49-F238E27FC236}">
                <a16:creationId xmlns:a16="http://schemas.microsoft.com/office/drawing/2014/main" id="{576DF7EC-7A60-DE4F-BC20-588A468F1B27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7BF3FDCB-ED68-D44D-A8A1-86263CE57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F75A6E3D-3BA4-4B42-9138-3635071F2717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B1B9C09A-FD30-C047-B4C0-C18AA59C29ED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F4C0F6A-95EC-E848-AA98-A37348382D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4340" y="2283797"/>
            <a:ext cx="2581476" cy="31854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150" b="0" i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non.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AAA873B-1B17-C04F-B1AC-37D1326389F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5349" y="3307509"/>
            <a:ext cx="2700339" cy="21617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21" name="Picture 15">
            <a:extLst>
              <a:ext uri="{FF2B5EF4-FFF2-40B4-BE49-F238E27FC236}">
                <a16:creationId xmlns:a16="http://schemas.microsoft.com/office/drawing/2014/main" id="{820BE6A8-D037-DB4C-8057-17F96B2839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91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0" pos="581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Bildegalleri med kor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A330D9FB-2EA6-A740-93EE-BC16860B2E4D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52834D41-47A9-9146-A469-B0CA2C08DD83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894845CD-0F01-0D44-9D56-8FAA7C49D649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3">
            <a:extLst>
              <a:ext uri="{FF2B5EF4-FFF2-40B4-BE49-F238E27FC236}">
                <a16:creationId xmlns:a16="http://schemas.microsoft.com/office/drawing/2014/main" id="{C80701D1-0B6A-2044-B27E-85E546F20FD3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97074842-9812-C345-B8AB-33A9E95CC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4D41CDBF-2ACA-DF4A-8A11-72BF44B5BD76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302C540B-9368-254D-84E7-426F6C8B20BB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5">
            <a:extLst>
              <a:ext uri="{FF2B5EF4-FFF2-40B4-BE49-F238E27FC236}">
                <a16:creationId xmlns:a16="http://schemas.microsoft.com/office/drawing/2014/main" id="{E951B0EB-1CF1-0C4F-8712-228A866287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  <p:sp>
        <p:nvSpPr>
          <p:cNvPr id="19" name="Plassholder for bilde 13">
            <a:extLst>
              <a:ext uri="{FF2B5EF4-FFF2-40B4-BE49-F238E27FC236}">
                <a16:creationId xmlns:a16="http://schemas.microsoft.com/office/drawing/2014/main" id="{866E6FDD-DCF0-7145-8A8A-D6E9595AD8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58582" y="3503044"/>
            <a:ext cx="1818655" cy="181865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2" name="Plassholder for bilde 13">
            <a:extLst>
              <a:ext uri="{FF2B5EF4-FFF2-40B4-BE49-F238E27FC236}">
                <a16:creationId xmlns:a16="http://schemas.microsoft.com/office/drawing/2014/main" id="{2CAA63FC-91DE-4240-B0A8-100F1600B6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95761" y="1343152"/>
            <a:ext cx="1818655" cy="181865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4" name="Tittel 9">
            <a:extLst>
              <a:ext uri="{FF2B5EF4-FFF2-40B4-BE49-F238E27FC236}">
                <a16:creationId xmlns:a16="http://schemas.microsoft.com/office/drawing/2014/main" id="{CA7C0FF2-E610-4F4C-8A5C-ADE6DBF2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49" y="2092374"/>
            <a:ext cx="2609137" cy="10694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rgbClr val="20408E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5" name="Plassholder for tekst 11">
            <a:extLst>
              <a:ext uri="{FF2B5EF4-FFF2-40B4-BE49-F238E27FC236}">
                <a16:creationId xmlns:a16="http://schemas.microsoft.com/office/drawing/2014/main" id="{D131E2B7-0565-AE42-8421-717912A48B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825" y="3503044"/>
            <a:ext cx="2609396" cy="181865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nb-NO" dirty="0"/>
          </a:p>
        </p:txBody>
      </p:sp>
      <p:sp>
        <p:nvSpPr>
          <p:cNvPr id="29" name="Plassholder for bilde 13">
            <a:extLst>
              <a:ext uri="{FF2B5EF4-FFF2-40B4-BE49-F238E27FC236}">
                <a16:creationId xmlns:a16="http://schemas.microsoft.com/office/drawing/2014/main" id="{F0C07518-AA86-9244-9372-D55958DF13A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68985" y="1355867"/>
            <a:ext cx="3305190" cy="181865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0" name="Plassholder for bilde 13">
            <a:extLst>
              <a:ext uri="{FF2B5EF4-FFF2-40B4-BE49-F238E27FC236}">
                <a16:creationId xmlns:a16="http://schemas.microsoft.com/office/drawing/2014/main" id="{F93B6455-C469-F04F-AD39-58E2699E596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95761" y="3503043"/>
            <a:ext cx="3305190" cy="181865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5519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ekstkolonne, bilder og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4CBAF14-7E2F-A743-9A70-CD4304914485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BA337018-5B6D-8A45-BF00-7923739607EA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397D69C2-01F2-434C-8CAD-173379CD2846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3">
            <a:extLst>
              <a:ext uri="{FF2B5EF4-FFF2-40B4-BE49-F238E27FC236}">
                <a16:creationId xmlns:a16="http://schemas.microsoft.com/office/drawing/2014/main" id="{5F13A809-080A-AB4B-9F3C-B211A2FF1939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BA356D90-1D46-2944-B66F-DB25A2749F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FA2F6F0B-A224-214F-A2DB-C5C39843BB6A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F0525835-B172-EC45-A44E-055CA34AB830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C925743C-38ED-0A48-BD5C-9EE794577582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748978" y="1"/>
            <a:ext cx="1950244" cy="228599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defRPr sz="750"/>
            </a:lvl1pPr>
          </a:lstStyle>
          <a:p>
            <a:endParaRPr lang="en-US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E3CD3F32-9E42-3842-90A9-63776717AB9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134535" y="2268105"/>
            <a:ext cx="1950242" cy="8554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1000" b="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endParaRPr lang="en-US" dirty="0"/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C83C19A4-2E39-BF4E-AE67-11F294D493A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136804" y="3306111"/>
            <a:ext cx="1948960" cy="8535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1000" b="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endParaRPr lang="en-US" dirty="0"/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FA2FE599-1AAA-554E-BE9E-CD5076D61DEB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748977" y="2286001"/>
            <a:ext cx="1950243" cy="2286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750"/>
            </a:lvl1pPr>
          </a:lstStyle>
          <a:p>
            <a:endParaRPr lang="en-US" dirty="0"/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CDF03153-2C42-6347-95DB-C9975443447A}"/>
              </a:ext>
            </a:extLst>
          </p:cNvPr>
          <p:cNvSpPr>
            <a:spLocks noGrp="1"/>
          </p:cNvSpPr>
          <p:nvPr>
            <p:ph type="pic" sz="quarter" idx="88"/>
          </p:nvPr>
        </p:nvSpPr>
        <p:spPr>
          <a:xfrm>
            <a:off x="4748978" y="4572000"/>
            <a:ext cx="1950244" cy="2285999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750"/>
            </a:lvl1pPr>
          </a:lstStyle>
          <a:p>
            <a:endParaRPr lang="en-US" dirty="0"/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9C87D273-C2D7-D24B-8D17-B254FB24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49" y="1762954"/>
            <a:ext cx="2973090" cy="14465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3300">
                <a:solidFill>
                  <a:srgbClr val="74B96C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05BBCF46-1174-1740-B99B-3CA5AE01BD13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7136624" y="4342199"/>
            <a:ext cx="1948960" cy="8535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1000" b="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endParaRPr lang="en-US" dirty="0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6422B68C-2849-B340-8990-A0F4E497936B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7134715" y="5378287"/>
            <a:ext cx="1948960" cy="8535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1000" b="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endParaRPr lang="en-US" dirty="0"/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70D3130D-916D-4144-90B2-B0C91B4299FB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133433" y="1241930"/>
            <a:ext cx="1950242" cy="8554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1000" b="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. Lorem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DF58ED2-841E-7E4D-B2B3-FB9D439B3D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6349" y="3565318"/>
            <a:ext cx="304158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200" b="0" i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.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77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/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Helsidi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2D2A8F3-B683-D046-B2AB-344F690268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6313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Kun bunn- og topp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61BFFF96-74FB-024D-9668-64172462CF74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36877A00-7CDF-ED48-99E4-314F1280AD1D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3236CB68-50C5-1D4A-8E04-EA571D81EE19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3">
            <a:extLst>
              <a:ext uri="{FF2B5EF4-FFF2-40B4-BE49-F238E27FC236}">
                <a16:creationId xmlns:a16="http://schemas.microsoft.com/office/drawing/2014/main" id="{0467D56E-AD75-6D4E-8DF7-D4107BFFC25F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EB3C95A-46C6-3741-91F8-E8DF0388A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EB020BB8-23F6-0E4E-92E8-C21D954B7308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493EEB52-4081-8A42-8B68-A5B3DF633D8D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5">
            <a:extLst>
              <a:ext uri="{FF2B5EF4-FFF2-40B4-BE49-F238E27FC236}">
                <a16:creationId xmlns:a16="http://schemas.microsoft.com/office/drawing/2014/main" id="{9448F779-2CF3-AB48-8FC4-695BBD0BC2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1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000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Info ang. redig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5207937-74DC-C146-9F09-17712991CF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94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3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or tittel med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EE3869B-DAE0-2641-B7F3-37B5500C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40" y="1783846"/>
            <a:ext cx="7960663" cy="6035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74B96C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4F9A5BF-ED6D-6C4A-A1CD-05BAF291BDB6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AD289952-3488-0540-A4FE-2F6112701677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4DCCC9E-B94F-154C-84C8-FCF2DEFF9FAD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>
            <a:extLst>
              <a:ext uri="{FF2B5EF4-FFF2-40B4-BE49-F238E27FC236}">
                <a16:creationId xmlns:a16="http://schemas.microsoft.com/office/drawing/2014/main" id="{A66BA1F6-9879-CB46-815B-5B655B4E4B34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584F6E78-E892-C14D-88B9-7A148DD73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BA6830DD-2FA6-BE4E-A891-0F6A92101847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03851EC5-080D-3A4B-9473-7A186ABB080A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6B00724-7DE5-A44A-AC4E-AD1EE263A1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5849" y="3136027"/>
            <a:ext cx="4522254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150" b="0" i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  <a:endParaRPr lang="nb-NO" dirty="0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D1149341-B910-734B-9C95-62B2EF913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  <p:sp>
        <p:nvSpPr>
          <p:cNvPr id="13" name="Plassholder for bilde 13">
            <a:extLst>
              <a:ext uri="{FF2B5EF4-FFF2-40B4-BE49-F238E27FC236}">
                <a16:creationId xmlns:a16="http://schemas.microsoft.com/office/drawing/2014/main" id="{6A89BD8C-143B-904B-A106-067BF10477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06439" y="3131838"/>
            <a:ext cx="3086735" cy="212784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9242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Info ang. skriftyper og f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DCA158-375F-DC4D-9966-64AC3B9B8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3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ekstkolonne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22C3-3995-0744-8EEF-83DC6C8C49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825" y="3162219"/>
            <a:ext cx="3335068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100" b="0" i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nb-NO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7CFE58-FD7D-2F42-B2B0-76C4FAB299D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19965" y="1515931"/>
            <a:ext cx="2128926" cy="166737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248E242-7A80-1B46-B182-A7BE7F966E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825" y="1515931"/>
            <a:ext cx="3335337" cy="1257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rgbClr val="74BA6C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914B2F89-926F-334A-9074-35684B360B42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6D3DC359-0DBC-2E42-9BF9-11EBE3723B4E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B4112950-E074-124A-AD53-9FDA387BF4B9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>
            <a:extLst>
              <a:ext uri="{FF2B5EF4-FFF2-40B4-BE49-F238E27FC236}">
                <a16:creationId xmlns:a16="http://schemas.microsoft.com/office/drawing/2014/main" id="{C85D1689-35D4-9544-A118-6F0EE4FB457A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521DB5E5-18A9-9F4C-92C6-32DA0B98D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5757201E-366A-044C-B578-84A2A1BA10B5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8AB9219D-53B0-AE4F-8E57-97E83578889E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F61A8BB9-34B4-8740-948D-52678251B51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012718" y="1512883"/>
            <a:ext cx="2128926" cy="166737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25CE1B18-274A-6344-9C95-1B24FCB2226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26061" y="3529216"/>
            <a:ext cx="2128926" cy="166737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FBD59D7-DA85-0D48-8143-B205FE1BA14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18814" y="3526168"/>
            <a:ext cx="2128926" cy="166737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33" name="Picture 15">
            <a:extLst>
              <a:ext uri="{FF2B5EF4-FFF2-40B4-BE49-F238E27FC236}">
                <a16:creationId xmlns:a16="http://schemas.microsoft.com/office/drawing/2014/main" id="{987A828F-0F11-A54C-B3BE-0E35EC3E7C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887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ort bilde med teks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6860D72D-B0C0-3F40-B2E1-E8A4DC38DFAA}"/>
              </a:ext>
            </a:extLst>
          </p:cNvPr>
          <p:cNvSpPr txBox="1"/>
          <p:nvPr userDrawn="1"/>
        </p:nvSpPr>
        <p:spPr>
          <a:xfrm>
            <a:off x="11853746" y="13381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76337A7D-888F-F94A-96F9-043DD2CC10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1825" y="1519940"/>
            <a:ext cx="5046599" cy="382501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klikk for å sette inn bilde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F1ADA0C-C471-6A47-A001-3A6E3BB326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8150" y="3313626"/>
            <a:ext cx="2962275" cy="20313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r>
              <a:rPr lang="en-US" dirty="0"/>
              <a:t>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C84DF-0029-E84C-9960-0076AF5D973B}"/>
              </a:ext>
            </a:extLst>
          </p:cNvPr>
          <p:cNvSpPr txBox="1"/>
          <p:nvPr userDrawn="1"/>
        </p:nvSpPr>
        <p:spPr>
          <a:xfrm>
            <a:off x="7743858" y="2369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54178-D742-4740-A0B7-8B268EBF05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38726" y="2533737"/>
            <a:ext cx="2961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200" b="0" i="0">
                <a:solidFill>
                  <a:srgbClr val="74BA6C"/>
                </a:solidFill>
                <a:effectLst/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74BA6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74BA6C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74BA6C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74BA6C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ad.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E6B732B-67CA-AE4D-B511-8FB157C9D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7453" y="1519940"/>
            <a:ext cx="2962275" cy="7755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>
                <a:solidFill>
                  <a:srgbClr val="1C3B84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CFE05A12-41C4-2446-B198-AE8860A3084B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ABEBB44E-258B-4045-924F-D4CD8DD4ADE1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05EC1D85-2484-A042-A608-463B8AC89462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3">
            <a:extLst>
              <a:ext uri="{FF2B5EF4-FFF2-40B4-BE49-F238E27FC236}">
                <a16:creationId xmlns:a16="http://schemas.microsoft.com/office/drawing/2014/main" id="{6A7EC2ED-8CB6-C040-BAB1-29D3D5DD76A6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7" name="Picture 17">
            <a:extLst>
              <a:ext uri="{FF2B5EF4-FFF2-40B4-BE49-F238E27FC236}">
                <a16:creationId xmlns:a16="http://schemas.microsoft.com/office/drawing/2014/main" id="{11ACC3DC-3F13-1540-ABFF-7ACB31812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28" name="Straight Connector 10">
            <a:extLst>
              <a:ext uri="{FF2B5EF4-FFF2-40B4-BE49-F238E27FC236}">
                <a16:creationId xmlns:a16="http://schemas.microsoft.com/office/drawing/2014/main" id="{AF404E8B-6E2C-3D45-A858-D743B3053AB2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>
            <a:extLst>
              <a:ext uri="{FF2B5EF4-FFF2-40B4-BE49-F238E27FC236}">
                <a16:creationId xmlns:a16="http://schemas.microsoft.com/office/drawing/2014/main" id="{FE1B526C-F4BA-2347-A4AC-412E4814FF0D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5">
            <a:extLst>
              <a:ext uri="{FF2B5EF4-FFF2-40B4-BE49-F238E27FC236}">
                <a16:creationId xmlns:a16="http://schemas.microsoft.com/office/drawing/2014/main" id="{FC71442D-9E47-EE46-B85F-60215CA254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104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or tittel og tekst p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23705DFA-C934-464E-A5EC-334594F8BFEB}"/>
              </a:ext>
            </a:extLst>
          </p:cNvPr>
          <p:cNvSpPr/>
          <p:nvPr userDrawn="1"/>
        </p:nvSpPr>
        <p:spPr>
          <a:xfrm>
            <a:off x="0" y="1234440"/>
            <a:ext cx="9906000" cy="5623561"/>
          </a:xfrm>
          <a:prstGeom prst="rect">
            <a:avLst/>
          </a:prstGeom>
          <a:solidFill>
            <a:srgbClr val="74BA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7BDF949-9F8F-5741-974C-A6E84DDA4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001613"/>
            <a:ext cx="8648700" cy="317500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67163F5-C3E5-6B4C-9438-4075944F79BF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D253ED4E-6B65-5A43-83CF-73003930355A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D4D2039D-EDE2-1A40-8CA4-DE6FE6C8961F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>
            <a:extLst>
              <a:ext uri="{FF2B5EF4-FFF2-40B4-BE49-F238E27FC236}">
                <a16:creationId xmlns:a16="http://schemas.microsoft.com/office/drawing/2014/main" id="{AE068648-A02A-554A-9312-1532542223C0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35C2E9DC-661A-C147-A688-698A75DC35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A241AA43-E860-154A-872D-41EB9C62D723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1C0A73A8-2EBC-2245-A3D0-ADF820913844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BB7B5A50-62B1-584F-9D80-8342B41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846" y="2461018"/>
            <a:ext cx="3340868" cy="191940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59B62EA-2700-BA45-8C2D-B96E015FC9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7667" y="2461018"/>
            <a:ext cx="3340868" cy="196977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600" b="0" i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 </a:t>
            </a: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minim.</a:t>
            </a:r>
          </a:p>
        </p:txBody>
      </p:sp>
    </p:spTree>
    <p:extLst>
      <p:ext uri="{BB962C8B-B14F-4D97-AF65-F5344CB8AC3E}">
        <p14:creationId xmlns:p14="http://schemas.microsoft.com/office/powerpoint/2010/main" val="152639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or tittel og 4 tekst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0">
            <a:extLst>
              <a:ext uri="{FF2B5EF4-FFF2-40B4-BE49-F238E27FC236}">
                <a16:creationId xmlns:a16="http://schemas.microsoft.com/office/drawing/2014/main" id="{689CB4FB-14BB-DC4E-BDE3-79D7CA0EDCFC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1202929" y="3519449"/>
            <a:ext cx="1586847" cy="417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rgbClr val="20408E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E46F1EA-49F4-1241-9731-515B96068C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2929" y="1346683"/>
            <a:ext cx="7500143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000">
                <a:solidFill>
                  <a:srgbClr val="74B96C"/>
                </a:solidFill>
              </a:defRPr>
            </a:lvl1pPr>
          </a:lstStyle>
          <a:p>
            <a:r>
              <a:rPr lang="nb-NO" dirty="0"/>
              <a:t>Klikk for å legge til en tittel.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B165FE2C-3F14-024F-AF5A-1C6E8632D8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02929" y="4189757"/>
            <a:ext cx="1586845" cy="12212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, </a:t>
            </a:r>
            <a:r>
              <a:rPr lang="nb-NO" dirty="0" err="1"/>
              <a:t>consecte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agna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. </a:t>
            </a:r>
            <a:endParaRPr lang="en-US" dirty="0"/>
          </a:p>
        </p:txBody>
      </p:sp>
      <p:sp>
        <p:nvSpPr>
          <p:cNvPr id="20" name="Текст 20">
            <a:extLst>
              <a:ext uri="{FF2B5EF4-FFF2-40B4-BE49-F238E27FC236}">
                <a16:creationId xmlns:a16="http://schemas.microsoft.com/office/drawing/2014/main" id="{397F422B-FA5A-5946-AC9D-C520DDAF5A2E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3174028" y="3519449"/>
            <a:ext cx="1586847" cy="41749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20408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undertittel</a:t>
            </a:r>
            <a:endParaRPr lang="en-US" dirty="0"/>
          </a:p>
          <a:p>
            <a:endParaRPr lang="en-US" dirty="0"/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7A55A61-A919-2442-9D95-2C72D0574B4B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5145127" y="3519449"/>
            <a:ext cx="1586847" cy="41749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20408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undertittel</a:t>
            </a:r>
            <a:endParaRPr lang="en-US" dirty="0"/>
          </a:p>
          <a:p>
            <a:endParaRPr lang="en-US" dirty="0"/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C471BA44-E6D4-3F44-A577-58F451586A15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7116225" y="3519449"/>
            <a:ext cx="1586847" cy="41749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20408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undertittel</a:t>
            </a:r>
            <a:endParaRPr lang="en-US" dirty="0"/>
          </a:p>
          <a:p>
            <a:endParaRPr lang="en-US" dirty="0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E77B96A0-7780-834A-B044-ED0E9A23986B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61E571DA-C5B9-484C-9A72-4B853A860E60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id="{8FE45A3C-59CA-1F47-AA19-7A5806AC03D9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">
            <a:extLst>
              <a:ext uri="{FF2B5EF4-FFF2-40B4-BE49-F238E27FC236}">
                <a16:creationId xmlns:a16="http://schemas.microsoft.com/office/drawing/2014/main" id="{2B73336A-AD6A-4149-9249-8FF999FB66C7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0" name="Picture 17">
            <a:extLst>
              <a:ext uri="{FF2B5EF4-FFF2-40B4-BE49-F238E27FC236}">
                <a16:creationId xmlns:a16="http://schemas.microsoft.com/office/drawing/2014/main" id="{D0385E93-E4C0-4F40-865A-D15823000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1360F941-0642-CB4F-9E1C-35CD883E681C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>
            <a:extLst>
              <a:ext uri="{FF2B5EF4-FFF2-40B4-BE49-F238E27FC236}">
                <a16:creationId xmlns:a16="http://schemas.microsoft.com/office/drawing/2014/main" id="{E1746EC9-64AB-C542-AD5C-388DF983EE87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Текст 19">
            <a:extLst>
              <a:ext uri="{FF2B5EF4-FFF2-40B4-BE49-F238E27FC236}">
                <a16:creationId xmlns:a16="http://schemas.microsoft.com/office/drawing/2014/main" id="{88752A8F-61CD-D54E-924A-C933CB070BF5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3174030" y="4189757"/>
            <a:ext cx="1586845" cy="12212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, </a:t>
            </a:r>
            <a:r>
              <a:rPr lang="nb-NO" dirty="0" err="1"/>
              <a:t>consecte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agna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. </a:t>
            </a:r>
            <a:endParaRPr lang="en-US" dirty="0"/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53278F48-54F7-7145-AAE7-CB1336C83C0A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5145129" y="4189757"/>
            <a:ext cx="1586845" cy="12212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, </a:t>
            </a:r>
            <a:r>
              <a:rPr lang="nb-NO" dirty="0" err="1"/>
              <a:t>consecte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agna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. </a:t>
            </a:r>
            <a:endParaRPr lang="en-US" dirty="0"/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22E11A30-E70A-074C-B737-C6425ACF1F60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7116227" y="4189757"/>
            <a:ext cx="1586845" cy="12212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, </a:t>
            </a:r>
            <a:r>
              <a:rPr lang="nb-NO" dirty="0" err="1"/>
              <a:t>consecte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agna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. </a:t>
            </a:r>
            <a:endParaRPr lang="en-US" dirty="0"/>
          </a:p>
        </p:txBody>
      </p:sp>
      <p:pic>
        <p:nvPicPr>
          <p:cNvPr id="36" name="Picture 15">
            <a:extLst>
              <a:ext uri="{FF2B5EF4-FFF2-40B4-BE49-F238E27FC236}">
                <a16:creationId xmlns:a16="http://schemas.microsoft.com/office/drawing/2014/main" id="{EC52FADD-DB92-3749-97AF-FEE2324694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ort bilde og tittel med kor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EE3869B-DAE0-2641-B7F3-37B5500C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807" y="1447887"/>
            <a:ext cx="3340868" cy="25138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20408E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4F9A5BF-ED6D-6C4A-A1CD-05BAF291BDB6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AD289952-3488-0540-A4FE-2F6112701677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4DCCC9E-B94F-154C-84C8-FCF2DEFF9FAD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>
            <a:extLst>
              <a:ext uri="{FF2B5EF4-FFF2-40B4-BE49-F238E27FC236}">
                <a16:creationId xmlns:a16="http://schemas.microsoft.com/office/drawing/2014/main" id="{A66BA1F6-9879-CB46-815B-5B655B4E4B34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584F6E78-E892-C14D-88B9-7A148DD73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BA6830DD-2FA6-BE4E-A891-0F6A92101847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03851EC5-080D-3A4B-9473-7A186ABB080A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>
            <a:extLst>
              <a:ext uri="{FF2B5EF4-FFF2-40B4-BE49-F238E27FC236}">
                <a16:creationId xmlns:a16="http://schemas.microsoft.com/office/drawing/2014/main" id="{D1149341-B910-734B-9C95-62B2EF913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CE0D167-54BE-6B4F-98A4-98036609B7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2807" y="4302118"/>
            <a:ext cx="3340868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200" b="0" i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 </a:t>
            </a: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93D46765-940D-5F4D-8A3F-8C01A34F459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8522" y="1447887"/>
            <a:ext cx="4553140" cy="39622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et objekt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933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Vannrett tittel, tekst og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34A8816A-3423-6F45-98DD-F630907F9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349" y="1287087"/>
            <a:ext cx="3396299" cy="15234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74B96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en tittel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11492-E62E-AC4C-9B0F-0A331A0248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637" y="1287087"/>
            <a:ext cx="4893537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Idipiscing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r>
              <a:rPr lang="en-US" dirty="0"/>
              <a:t>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E80F2-D2DD-AF47-987F-6FDFC52089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45349" y="3257007"/>
            <a:ext cx="8628826" cy="233034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for å legge til et objekt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1AC48806-F0E2-5B41-82E3-3F049FCF15F2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536B7BDD-9BDF-D34D-9CD1-02F500630B5C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B7F9E239-288C-634F-A6E7-7014E7964FCA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>
            <a:extLst>
              <a:ext uri="{FF2B5EF4-FFF2-40B4-BE49-F238E27FC236}">
                <a16:creationId xmlns:a16="http://schemas.microsoft.com/office/drawing/2014/main" id="{C2837FE5-7AF9-824C-BE2F-126A19CC3D96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E0B50D0D-D314-2B48-AB59-81D452B9C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33E285E4-8F05-5940-8C91-A1DD89F09FE6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F3FE627C-415B-D34F-870E-9EF411266B85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5">
            <a:extLst>
              <a:ext uri="{FF2B5EF4-FFF2-40B4-BE49-F238E27FC236}">
                <a16:creationId xmlns:a16="http://schemas.microsoft.com/office/drawing/2014/main" id="{7D92B70A-4DC4-8F48-A4EE-364758287F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825" y="6004173"/>
            <a:ext cx="8654556" cy="3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36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56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or tittel og tekst p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E89C184-EE28-3544-8ADE-A45E4555D01D}"/>
              </a:ext>
            </a:extLst>
          </p:cNvPr>
          <p:cNvSpPr/>
          <p:nvPr userDrawn="1"/>
        </p:nvSpPr>
        <p:spPr>
          <a:xfrm>
            <a:off x="0" y="1234440"/>
            <a:ext cx="9906000" cy="5623561"/>
          </a:xfrm>
          <a:prstGeom prst="rect">
            <a:avLst/>
          </a:prstGeom>
          <a:solidFill>
            <a:srgbClr val="20408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7BDF949-9F8F-5741-974C-A6E84DDA4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001613"/>
            <a:ext cx="8648700" cy="317500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67163F5-C3E5-6B4C-9438-4075944F79BF}"/>
              </a:ext>
            </a:extLst>
          </p:cNvPr>
          <p:cNvSpPr txBox="1"/>
          <p:nvPr userDrawn="1"/>
        </p:nvSpPr>
        <p:spPr>
          <a:xfrm>
            <a:off x="1152711" y="562997"/>
            <a:ext cx="5140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DE4223-95E6-B748-9F83-F91C6BE79BD9}" type="datetime1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pPr algn="ctr"/>
              <a:t>24.03.2020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D253ED4E-6B65-5A43-83CF-73003930355A}"/>
              </a:ext>
            </a:extLst>
          </p:cNvPr>
          <p:cNvCxnSpPr>
            <a:cxnSpLocks/>
          </p:cNvCxnSpPr>
          <p:nvPr userDrawn="1"/>
        </p:nvCxnSpPr>
        <p:spPr>
          <a:xfrm>
            <a:off x="645349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D4D2039D-EDE2-1A40-8CA4-DE6FE6C8961F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5717" y="620965"/>
            <a:ext cx="4761886" cy="1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>
            <a:extLst>
              <a:ext uri="{FF2B5EF4-FFF2-40B4-BE49-F238E27FC236}">
                <a16:creationId xmlns:a16="http://schemas.microsoft.com/office/drawing/2014/main" id="{AE068648-A02A-554A-9312-1532542223C0}"/>
              </a:ext>
            </a:extLst>
          </p:cNvPr>
          <p:cNvSpPr txBox="1"/>
          <p:nvPr userDrawn="1"/>
        </p:nvSpPr>
        <p:spPr>
          <a:xfrm>
            <a:off x="8498468" y="562997"/>
            <a:ext cx="300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2B17D9A-61A1-2E48-AA70-6E27211F9DB5}" type="slidenum">
              <a:rPr lang="nb-NO" sz="8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‹#›</a:t>
            </a:fld>
            <a:endParaRPr lang="nb-NO" sz="8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35C2E9DC-661A-C147-A688-698A75DC35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4" y="538463"/>
            <a:ext cx="1098092" cy="192351"/>
          </a:xfrm>
          <a:prstGeom prst="rect">
            <a:avLst/>
          </a:prstGeom>
        </p:spPr>
      </p:pic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A241AA43-E860-154A-872D-41EB9C62D723}"/>
              </a:ext>
            </a:extLst>
          </p:cNvPr>
          <p:cNvCxnSpPr>
            <a:cxnSpLocks/>
          </p:cNvCxnSpPr>
          <p:nvPr userDrawn="1"/>
        </p:nvCxnSpPr>
        <p:spPr>
          <a:xfrm>
            <a:off x="1793112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1C0A73A8-2EBC-2245-A3D0-ADF820913844}"/>
              </a:ext>
            </a:extLst>
          </p:cNvPr>
          <p:cNvCxnSpPr>
            <a:cxnSpLocks/>
          </p:cNvCxnSpPr>
          <p:nvPr userDrawn="1"/>
        </p:nvCxnSpPr>
        <p:spPr>
          <a:xfrm>
            <a:off x="8893175" y="620965"/>
            <a:ext cx="381000" cy="0"/>
          </a:xfrm>
          <a:prstGeom prst="line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4F176DF3-2127-4A45-A9E6-20A1F424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846" y="2461018"/>
            <a:ext cx="3340868" cy="191940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0B22904-324B-E946-A628-8C6A9EC3B0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7667" y="2461018"/>
            <a:ext cx="3340868" cy="196977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600" b="0" i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1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 </a:t>
            </a: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minim.</a:t>
            </a:r>
          </a:p>
        </p:txBody>
      </p:sp>
    </p:spTree>
    <p:extLst>
      <p:ext uri="{BB962C8B-B14F-4D97-AF65-F5344CB8AC3E}">
        <p14:creationId xmlns:p14="http://schemas.microsoft.com/office/powerpoint/2010/main" val="1107089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7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7" r:id="rId2"/>
    <p:sldLayoutId id="2147483673" r:id="rId3"/>
    <p:sldLayoutId id="2147483661" r:id="rId4"/>
    <p:sldLayoutId id="2147483695" r:id="rId5"/>
    <p:sldLayoutId id="2147483686" r:id="rId6"/>
    <p:sldLayoutId id="2147483696" r:id="rId7"/>
    <p:sldLayoutId id="2147483681" r:id="rId8"/>
    <p:sldLayoutId id="2147483698" r:id="rId9"/>
    <p:sldLayoutId id="2147483690" r:id="rId10"/>
    <p:sldLayoutId id="2147483670" r:id="rId11"/>
    <p:sldLayoutId id="2147483662" r:id="rId12"/>
    <p:sldLayoutId id="2147483674" r:id="rId13"/>
    <p:sldLayoutId id="2147483693" r:id="rId14"/>
    <p:sldLayoutId id="2147483694" r:id="rId15"/>
    <p:sldLayoutId id="2147483692" r:id="rId16"/>
    <p:sldLayoutId id="2147483691" r:id="rId17"/>
    <p:sldLayoutId id="2147483699" r:id="rId18"/>
    <p:sldLayoutId id="2147483700" r:id="rId19"/>
    <p:sldLayoutId id="2147483701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3CBE41F3-08B5-B648-A2C8-AB8E4CCE4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0D3308-CF54-B743-B93E-4C4D375B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42BFB3-7955-1344-8DF9-00883CE32A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31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5D22935D-D903-DB46-92B3-36D28C16FE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AB11009-6DFD-BC40-8C44-F09A2DD14B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C9FC2BDC-836F-0847-9FDC-38620473B13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BDFA838-8054-374B-982A-310467CE114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541C7AF-E2FE-9241-A96A-25BA06DC156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BC0949F-6A1E-AF45-B325-8FAC52D596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345B782-4BCF-DD47-893B-F3252C98DF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27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C74BA2E-3905-704C-91FB-361F1BD2A3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A4A904-61D0-AE43-86ED-9146FA0F6F44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1EF7D1-E188-B646-9B27-73206F3C242A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4A4E4E4-7DBC-2044-ACEA-07740AD08186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D94B18E-0822-D047-AFEA-85783035093D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E0FB0DD-AE70-B049-92FB-C7FDCE6D6D68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4CC335E-B91E-6743-A621-090A92265882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/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BE7B26EE-DA21-6A4C-95FA-FFB5D29C5628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/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5963C33D-7564-C143-92AF-29325D8554AA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/>
      </p:sp>
    </p:spTree>
    <p:extLst>
      <p:ext uri="{BB962C8B-B14F-4D97-AF65-F5344CB8AC3E}">
        <p14:creationId xmlns:p14="http://schemas.microsoft.com/office/powerpoint/2010/main" val="357314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5B605EF-202C-1C4F-B91D-AE5402B3B0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40EB46-723F-2544-9C17-0DC718C435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AF0694-866F-2644-9B1E-2B3FA5A1826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20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9A1EFFE-823F-8547-B1DD-97F1F313A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617D23-7AAD-784F-98D6-AE864A75BE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4D88C7-D5BB-4C45-B8B2-5037081AAA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FD09338-7D63-3047-9781-C9368497ED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499CBD3F-19DB-9945-B0CB-7C72353DBD1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336662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F1732B92-DF2D-0C47-B054-3693264055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6EA060E-7CC0-134E-A458-4321E602EF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328F2A4-C085-D94E-AD11-8A2F81FF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D244E06-5F7D-D447-9255-66BC3B724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2BB005E-9D29-0E44-94CD-B679BACBE7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64B9224-FC70-9F46-A461-BDB284CB6B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427613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963E257B-EC75-3147-B46B-CA05489A2EC8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CFDB-C5CD-8842-AE31-8A0B3CD41C08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C186234-D011-5E4E-9732-B6B82E0964B6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376E733-2988-A64D-A9F3-9CB80741B20C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F69E5B5D-75B2-604A-8C7D-6F8970135277}"/>
              </a:ext>
            </a:extLst>
          </p:cNvPr>
          <p:cNvSpPr>
            <a:spLocks noGrp="1"/>
          </p:cNvSpPr>
          <p:nvPr>
            <p:ph type="pic" sz="quarter" idx="88"/>
          </p:nvPr>
        </p:nvSpPr>
        <p:spPr/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D98899E5-19C5-4F4A-993C-A99BA453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6B7432F-844F-3E45-B051-28B3D58B2813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9B529B2-6076-A641-983E-CA14BB5B71EF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F70052A-2D9B-9E43-B983-5D7DA7DFD05A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C7A0E05C-464F-0543-9547-938A88D3BD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70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FF6C5638-25C7-274B-BF3E-A5DB69FC44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677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5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5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3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447905-BD5E-3D45-B6D3-E404C8BE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2C8F2D-6605-2946-A1EB-03741A2AFE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29B82DA7-2B66-EC48-90A6-459B89DEC4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22177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63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CB5BA91-D479-D64A-A43D-80BF5EA244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40FBC75-816E-9046-9162-007597C127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4E743F1-0E49-8F46-9A8E-FE0DE08619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6984ECA-A715-4249-B8FE-E3069014358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D3B07EA-F63E-1546-9F67-FAD94246C0B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8B088BD8-2334-C742-997F-7ADD0D8B457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387651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CCBD2C0D-E105-CA4B-9582-2CAADBA909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67E480-C825-054C-920A-40BE9A92DE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BDE40C-50C6-E448-BED7-9414D8D854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6675F35-0FB2-8141-BCDA-BDDB8CD8E7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50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CEBDC-5966-6F4D-A376-80263CC8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6D9CE12-C7B7-4940-AF22-26928D5B40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40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4DD999F-FD13-4D4D-956D-7EFE528E04E2}"/>
              </a:ext>
            </a:extLst>
          </p:cNvPr>
          <p:cNvSpPr>
            <a:spLocks noGrp="1"/>
          </p:cNvSpPr>
          <p:nvPr>
            <p:ph type="body" sz="quarter" idx="13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970630E-0848-B54B-ABDC-C40F0417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D40ABF4-10CE-BD49-AD59-DFD5F7B7A47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E9207FA-43A4-7246-9C30-54E988709E3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1241E80C-948C-6C42-B676-FD465C34F0A5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94073CA-2405-AE4A-BCAE-A6C11D0AFB12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2FC5B6F-E409-9A4D-AC3D-CC6C4DE509CA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97594BAF-E6E6-C54E-B018-60835235DE9B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9B16755D-177C-0B42-95EA-D11F38D6D8F0}"/>
              </a:ext>
            </a:extLst>
          </p:cNvPr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74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B654BF-EC63-214B-9614-7CFE33F7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C1D00C-13A7-7F47-B4D2-C3CD39DFBC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008391A-992B-2441-A750-80315BA93104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636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79DDA95-F081-4B4C-A497-53913E0834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838481-265D-864B-A16A-A12632F6CD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185181-5938-CE4E-A8AF-81A0D4CAC13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32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FF63BC-B246-CC45-A41E-E7C1351F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2D1C48-CD4E-4247-9716-0C58E74E8F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014475"/>
      </p:ext>
    </p:extLst>
  </p:cSld>
  <p:clrMapOvr>
    <a:masterClrMapping/>
  </p:clrMapOvr>
</p:sld>
</file>

<file path=ppt/theme/theme1.xml><?xml version="1.0" encoding="utf-8"?>
<a:theme xmlns:a="http://schemas.openxmlformats.org/drawingml/2006/main" name="Lysbildemal 1">
  <a:themeElements>
    <a:clrScheme name="Body tex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6899</TotalTime>
  <Words>0</Words>
  <Application>Microsoft Macintosh PowerPoint</Application>
  <PresentationFormat>A4 (210 x 297 mm)</PresentationFormat>
  <Paragraphs>0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Lysbildemal 1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191</cp:revision>
  <dcterms:created xsi:type="dcterms:W3CDTF">2020-01-15T12:18:18Z</dcterms:created>
  <dcterms:modified xsi:type="dcterms:W3CDTF">2020-03-24T18:40:40Z</dcterms:modified>
  <cp:category/>
</cp:coreProperties>
</file>