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ink/ink1.xml" ContentType="application/inkml+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357" r:id="rId3"/>
    <p:sldId id="358" r:id="rId4"/>
    <p:sldId id="359" r:id="rId5"/>
    <p:sldId id="257" r:id="rId6"/>
    <p:sldId id="332" r:id="rId7"/>
    <p:sldId id="333" r:id="rId8"/>
    <p:sldId id="334" r:id="rId9"/>
    <p:sldId id="335" r:id="rId10"/>
    <p:sldId id="336" r:id="rId11"/>
    <p:sldId id="344" r:id="rId12"/>
    <p:sldId id="337" r:id="rId13"/>
    <p:sldId id="338" r:id="rId14"/>
    <p:sldId id="339" r:id="rId15"/>
    <p:sldId id="340" r:id="rId16"/>
    <p:sldId id="341" r:id="rId17"/>
    <p:sldId id="342" r:id="rId18"/>
    <p:sldId id="343" r:id="rId19"/>
    <p:sldId id="353" r:id="rId20"/>
    <p:sldId id="272" r:id="rId21"/>
    <p:sldId id="360" r:id="rId22"/>
    <p:sldId id="361" r:id="rId23"/>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113" autoAdjust="0"/>
    <p:restoredTop sz="86251" autoAdjust="0"/>
  </p:normalViewPr>
  <p:slideViewPr>
    <p:cSldViewPr snapToGrid="0">
      <p:cViewPr varScale="1">
        <p:scale>
          <a:sx n="98" d="100"/>
          <a:sy n="98" d="100"/>
        </p:scale>
        <p:origin x="1584"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BBD6C7C-2688-4392-B79F-E697220943E4}"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376DC229-4A63-4242-874D-6C2D107A4A09}">
      <dgm:prSet/>
      <dgm:spPr/>
      <dgm:t>
        <a:bodyPr/>
        <a:lstStyle/>
        <a:p>
          <a:r>
            <a:rPr lang="nb-NO" dirty="0"/>
            <a:t>Skal ha en forståelse for at kommunale planer er satt i et system</a:t>
          </a:r>
          <a:endParaRPr lang="en-US" dirty="0"/>
        </a:p>
      </dgm:t>
    </dgm:pt>
    <dgm:pt modelId="{02B37C63-B673-45EB-ADFC-27206EE38841}" type="parTrans" cxnId="{DE75491C-E463-4A7C-81C7-011F756D25F1}">
      <dgm:prSet/>
      <dgm:spPr/>
      <dgm:t>
        <a:bodyPr/>
        <a:lstStyle/>
        <a:p>
          <a:endParaRPr lang="en-US"/>
        </a:p>
      </dgm:t>
    </dgm:pt>
    <dgm:pt modelId="{15FCBAFF-E31F-4976-8C38-6E3B2F2B299F}" type="sibTrans" cxnId="{DE75491C-E463-4A7C-81C7-011F756D25F1}">
      <dgm:prSet/>
      <dgm:spPr/>
      <dgm:t>
        <a:bodyPr/>
        <a:lstStyle/>
        <a:p>
          <a:endParaRPr lang="en-US"/>
        </a:p>
      </dgm:t>
    </dgm:pt>
    <dgm:pt modelId="{DC656807-F94A-45AB-94E7-20F7464D2BF0}">
      <dgm:prSet/>
      <dgm:spPr/>
      <dgm:t>
        <a:bodyPr/>
        <a:lstStyle/>
        <a:p>
          <a:r>
            <a:rPr lang="nb-NO" dirty="0"/>
            <a:t>Skal kunne vite hva en samfunnsplan er </a:t>
          </a:r>
          <a:endParaRPr lang="en-US" dirty="0"/>
        </a:p>
      </dgm:t>
    </dgm:pt>
    <dgm:pt modelId="{BDEA211B-9F9F-4F96-B9BA-5ABC65EAA48D}" type="parTrans" cxnId="{D4708CB3-C716-45F9-B1BB-B4571AB076B6}">
      <dgm:prSet/>
      <dgm:spPr/>
      <dgm:t>
        <a:bodyPr/>
        <a:lstStyle/>
        <a:p>
          <a:endParaRPr lang="en-US"/>
        </a:p>
      </dgm:t>
    </dgm:pt>
    <dgm:pt modelId="{D1F057F2-2774-4BE1-A89C-5CDCD0ADF8B5}" type="sibTrans" cxnId="{D4708CB3-C716-45F9-B1BB-B4571AB076B6}">
      <dgm:prSet/>
      <dgm:spPr/>
      <dgm:t>
        <a:bodyPr/>
        <a:lstStyle/>
        <a:p>
          <a:endParaRPr lang="en-US"/>
        </a:p>
      </dgm:t>
    </dgm:pt>
    <dgm:pt modelId="{4A60760A-CC01-408C-A557-DA9801914CA5}">
      <dgm:prSet/>
      <dgm:spPr/>
      <dgm:t>
        <a:bodyPr/>
        <a:lstStyle/>
        <a:p>
          <a:r>
            <a:rPr lang="nb-NO"/>
            <a:t>Skal kjenne til innholdet i samfunnsplanen til Nærøysund</a:t>
          </a:r>
          <a:endParaRPr lang="en-US"/>
        </a:p>
      </dgm:t>
    </dgm:pt>
    <dgm:pt modelId="{89E0BB2C-3C86-42F9-BC65-347C2E1FE3B7}" type="parTrans" cxnId="{497762B2-FC4D-40E8-A267-600166E88D9A}">
      <dgm:prSet/>
      <dgm:spPr/>
      <dgm:t>
        <a:bodyPr/>
        <a:lstStyle/>
        <a:p>
          <a:endParaRPr lang="en-US"/>
        </a:p>
      </dgm:t>
    </dgm:pt>
    <dgm:pt modelId="{290BB6AF-DB70-4679-AD6F-95FF311732DC}" type="sibTrans" cxnId="{497762B2-FC4D-40E8-A267-600166E88D9A}">
      <dgm:prSet/>
      <dgm:spPr/>
      <dgm:t>
        <a:bodyPr/>
        <a:lstStyle/>
        <a:p>
          <a:endParaRPr lang="en-US"/>
        </a:p>
      </dgm:t>
    </dgm:pt>
    <dgm:pt modelId="{F627F56E-62C5-4EB6-AD97-F70BB1EF15C0}" type="pres">
      <dgm:prSet presAssocID="{5BBD6C7C-2688-4392-B79F-E697220943E4}" presName="linear" presStyleCnt="0">
        <dgm:presLayoutVars>
          <dgm:animLvl val="lvl"/>
          <dgm:resizeHandles val="exact"/>
        </dgm:presLayoutVars>
      </dgm:prSet>
      <dgm:spPr/>
    </dgm:pt>
    <dgm:pt modelId="{8EE3705B-CB7F-490F-AFBF-C3C1997DE867}" type="pres">
      <dgm:prSet presAssocID="{376DC229-4A63-4242-874D-6C2D107A4A09}" presName="parentText" presStyleLbl="node1" presStyleIdx="0" presStyleCnt="3">
        <dgm:presLayoutVars>
          <dgm:chMax val="0"/>
          <dgm:bulletEnabled val="1"/>
        </dgm:presLayoutVars>
      </dgm:prSet>
      <dgm:spPr/>
    </dgm:pt>
    <dgm:pt modelId="{13FF3676-F0E5-4D66-9DBD-64BEBEA44BD6}" type="pres">
      <dgm:prSet presAssocID="{15FCBAFF-E31F-4976-8C38-6E3B2F2B299F}" presName="spacer" presStyleCnt="0"/>
      <dgm:spPr/>
    </dgm:pt>
    <dgm:pt modelId="{30F4A8EC-94F9-4D76-9A48-763E82A88660}" type="pres">
      <dgm:prSet presAssocID="{DC656807-F94A-45AB-94E7-20F7464D2BF0}" presName="parentText" presStyleLbl="node1" presStyleIdx="1" presStyleCnt="3">
        <dgm:presLayoutVars>
          <dgm:chMax val="0"/>
          <dgm:bulletEnabled val="1"/>
        </dgm:presLayoutVars>
      </dgm:prSet>
      <dgm:spPr/>
    </dgm:pt>
    <dgm:pt modelId="{68EFB4B0-35E0-4F9A-AA79-94A2C2D8EE26}" type="pres">
      <dgm:prSet presAssocID="{D1F057F2-2774-4BE1-A89C-5CDCD0ADF8B5}" presName="spacer" presStyleCnt="0"/>
      <dgm:spPr/>
    </dgm:pt>
    <dgm:pt modelId="{59317BC2-9661-4376-89BA-1E81BEC733EF}" type="pres">
      <dgm:prSet presAssocID="{4A60760A-CC01-408C-A557-DA9801914CA5}" presName="parentText" presStyleLbl="node1" presStyleIdx="2" presStyleCnt="3">
        <dgm:presLayoutVars>
          <dgm:chMax val="0"/>
          <dgm:bulletEnabled val="1"/>
        </dgm:presLayoutVars>
      </dgm:prSet>
      <dgm:spPr/>
    </dgm:pt>
  </dgm:ptLst>
  <dgm:cxnLst>
    <dgm:cxn modelId="{DE75491C-E463-4A7C-81C7-011F756D25F1}" srcId="{5BBD6C7C-2688-4392-B79F-E697220943E4}" destId="{376DC229-4A63-4242-874D-6C2D107A4A09}" srcOrd="0" destOrd="0" parTransId="{02B37C63-B673-45EB-ADFC-27206EE38841}" sibTransId="{15FCBAFF-E31F-4976-8C38-6E3B2F2B299F}"/>
    <dgm:cxn modelId="{DAE6BC32-760C-48EA-9E12-55A60E9A80EA}" type="presOf" srcId="{5BBD6C7C-2688-4392-B79F-E697220943E4}" destId="{F627F56E-62C5-4EB6-AD97-F70BB1EF15C0}" srcOrd="0" destOrd="0" presId="urn:microsoft.com/office/officeart/2005/8/layout/vList2"/>
    <dgm:cxn modelId="{1B178551-0F10-416D-8036-D94C56ECFA12}" type="presOf" srcId="{376DC229-4A63-4242-874D-6C2D107A4A09}" destId="{8EE3705B-CB7F-490F-AFBF-C3C1997DE867}" srcOrd="0" destOrd="0" presId="urn:microsoft.com/office/officeart/2005/8/layout/vList2"/>
    <dgm:cxn modelId="{497762B2-FC4D-40E8-A267-600166E88D9A}" srcId="{5BBD6C7C-2688-4392-B79F-E697220943E4}" destId="{4A60760A-CC01-408C-A557-DA9801914CA5}" srcOrd="2" destOrd="0" parTransId="{89E0BB2C-3C86-42F9-BC65-347C2E1FE3B7}" sibTransId="{290BB6AF-DB70-4679-AD6F-95FF311732DC}"/>
    <dgm:cxn modelId="{D4708CB3-C716-45F9-B1BB-B4571AB076B6}" srcId="{5BBD6C7C-2688-4392-B79F-E697220943E4}" destId="{DC656807-F94A-45AB-94E7-20F7464D2BF0}" srcOrd="1" destOrd="0" parTransId="{BDEA211B-9F9F-4F96-B9BA-5ABC65EAA48D}" sibTransId="{D1F057F2-2774-4BE1-A89C-5CDCD0ADF8B5}"/>
    <dgm:cxn modelId="{122E4CDC-1107-4969-AABB-550C9FA6FC55}" type="presOf" srcId="{4A60760A-CC01-408C-A557-DA9801914CA5}" destId="{59317BC2-9661-4376-89BA-1E81BEC733EF}" srcOrd="0" destOrd="0" presId="urn:microsoft.com/office/officeart/2005/8/layout/vList2"/>
    <dgm:cxn modelId="{8CE05DF0-A99A-4196-9623-EA429D937764}" type="presOf" srcId="{DC656807-F94A-45AB-94E7-20F7464D2BF0}" destId="{30F4A8EC-94F9-4D76-9A48-763E82A88660}" srcOrd="0" destOrd="0" presId="urn:microsoft.com/office/officeart/2005/8/layout/vList2"/>
    <dgm:cxn modelId="{F919166A-0833-400E-90C4-D885304C91A9}" type="presParOf" srcId="{F627F56E-62C5-4EB6-AD97-F70BB1EF15C0}" destId="{8EE3705B-CB7F-490F-AFBF-C3C1997DE867}" srcOrd="0" destOrd="0" presId="urn:microsoft.com/office/officeart/2005/8/layout/vList2"/>
    <dgm:cxn modelId="{B678D346-FD6B-4D59-ADA7-75B86161315C}" type="presParOf" srcId="{F627F56E-62C5-4EB6-AD97-F70BB1EF15C0}" destId="{13FF3676-F0E5-4D66-9DBD-64BEBEA44BD6}" srcOrd="1" destOrd="0" presId="urn:microsoft.com/office/officeart/2005/8/layout/vList2"/>
    <dgm:cxn modelId="{6389DCC9-B7A0-4B36-A23F-D4710D3DA13F}" type="presParOf" srcId="{F627F56E-62C5-4EB6-AD97-F70BB1EF15C0}" destId="{30F4A8EC-94F9-4D76-9A48-763E82A88660}" srcOrd="2" destOrd="0" presId="urn:microsoft.com/office/officeart/2005/8/layout/vList2"/>
    <dgm:cxn modelId="{BBE146F1-CB03-4F21-8EDD-B0183260C15A}" type="presParOf" srcId="{F627F56E-62C5-4EB6-AD97-F70BB1EF15C0}" destId="{68EFB4B0-35E0-4F9A-AA79-94A2C2D8EE26}" srcOrd="3" destOrd="0" presId="urn:microsoft.com/office/officeart/2005/8/layout/vList2"/>
    <dgm:cxn modelId="{266D0B9A-92EC-47E7-8BD9-A8B2E9C5DD11}" type="presParOf" srcId="{F627F56E-62C5-4EB6-AD97-F70BB1EF15C0}" destId="{59317BC2-9661-4376-89BA-1E81BEC733EF}"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E3705B-CB7F-490F-AFBF-C3C1997DE867}">
      <dsp:nvSpPr>
        <dsp:cNvPr id="0" name=""/>
        <dsp:cNvSpPr/>
      </dsp:nvSpPr>
      <dsp:spPr>
        <a:xfrm>
          <a:off x="0" y="48969"/>
          <a:ext cx="10515600" cy="13525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nb-NO" sz="3400" kern="1200" dirty="0"/>
            <a:t>Skal ha en forståelse for at kommunale planer er satt i et system</a:t>
          </a:r>
          <a:endParaRPr lang="en-US" sz="3400" kern="1200" dirty="0"/>
        </a:p>
      </dsp:txBody>
      <dsp:txXfrm>
        <a:off x="66025" y="114994"/>
        <a:ext cx="10383550" cy="1220470"/>
      </dsp:txXfrm>
    </dsp:sp>
    <dsp:sp modelId="{30F4A8EC-94F9-4D76-9A48-763E82A88660}">
      <dsp:nvSpPr>
        <dsp:cNvPr id="0" name=""/>
        <dsp:cNvSpPr/>
      </dsp:nvSpPr>
      <dsp:spPr>
        <a:xfrm>
          <a:off x="0" y="1499409"/>
          <a:ext cx="10515600" cy="13525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nb-NO" sz="3400" kern="1200" dirty="0"/>
            <a:t>Skal kunne vite hva en samfunnsplan er </a:t>
          </a:r>
          <a:endParaRPr lang="en-US" sz="3400" kern="1200" dirty="0"/>
        </a:p>
      </dsp:txBody>
      <dsp:txXfrm>
        <a:off x="66025" y="1565434"/>
        <a:ext cx="10383550" cy="1220470"/>
      </dsp:txXfrm>
    </dsp:sp>
    <dsp:sp modelId="{59317BC2-9661-4376-89BA-1E81BEC733EF}">
      <dsp:nvSpPr>
        <dsp:cNvPr id="0" name=""/>
        <dsp:cNvSpPr/>
      </dsp:nvSpPr>
      <dsp:spPr>
        <a:xfrm>
          <a:off x="0" y="2949848"/>
          <a:ext cx="10515600" cy="13525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nb-NO" sz="3400" kern="1200"/>
            <a:t>Skal kjenne til innholdet i samfunnsplanen til Nærøysund</a:t>
          </a:r>
          <a:endParaRPr lang="en-US" sz="3400" kern="1200"/>
        </a:p>
      </dsp:txBody>
      <dsp:txXfrm>
        <a:off x="66025" y="3015873"/>
        <a:ext cx="10383550" cy="122047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1920" max="1920" units="cm"/>
          <inkml:channel name="Y" type="integer" max="1080" units="cm"/>
          <inkml:channel name="T" type="integer" max="2.14748E9" units="dev"/>
        </inkml:traceFormat>
        <inkml:channelProperties>
          <inkml:channelProperty channel="X" name="resolution" value="64.21405" units="1/cm"/>
          <inkml:channelProperty channel="Y" name="resolution" value="32.14286" units="1/cm"/>
          <inkml:channelProperty channel="T" name="resolution" value="1" units="1/dev"/>
        </inkml:channelProperties>
      </inkml:inkSource>
      <inkml:timestamp xml:id="ts0" timeString="2021-07-16T07:14:48.461"/>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11430 7267 0,'18'0'72</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E4A508-F384-40D9-AAAF-72033D4CEF02}" type="datetimeFigureOut">
              <a:rPr lang="nb-NO" smtClean="0"/>
              <a:t>17.09.2021</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300D68-A241-4AE4-8C8C-4A34500805E6}" type="slidenum">
              <a:rPr lang="nb-NO" smtClean="0"/>
              <a:t>‹#›</a:t>
            </a:fld>
            <a:endParaRPr lang="nb-NO"/>
          </a:p>
        </p:txBody>
      </p:sp>
    </p:spTree>
    <p:extLst>
      <p:ext uri="{BB962C8B-B14F-4D97-AF65-F5344CB8AC3E}">
        <p14:creationId xmlns:p14="http://schemas.microsoft.com/office/powerpoint/2010/main" val="13511669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Planlegging i Nærøysund kommune foregår på tre nivåer. Strategisk planlegging – langtidsplan over 12 år, taktisk planlegging med delmål og tiltak, og operativ planlegging – prioriteringer og tiltak – 1 år. </a:t>
            </a:r>
          </a:p>
          <a:p>
            <a:endParaRPr lang="nb-NO" dirty="0"/>
          </a:p>
          <a:p>
            <a:r>
              <a:rPr lang="nb-NO" dirty="0"/>
              <a:t>Under strategisk planlegging så finner vi oversiktsdokument og planstrategi: dette er dokumenter som sikrer tidsriktig revisjon av de strategiske planene. Samfunnet endrer seg med årene og disse to sørger for revisjon av alle planer i kommunen </a:t>
            </a:r>
          </a:p>
          <a:p>
            <a:r>
              <a:rPr lang="nb-NO" dirty="0"/>
              <a:t>Viktigst her er kommuneplanen: Den består av to deler; Samfunnsplanen og arealplanen – i sum utgjør disse to kommuneplanen – derfor samfunnsdel og arealdel.</a:t>
            </a:r>
          </a:p>
          <a:p>
            <a:endParaRPr lang="nb-NO" dirty="0"/>
          </a:p>
          <a:p>
            <a:r>
              <a:rPr lang="nb-NO" dirty="0"/>
              <a:t>Under 4 </a:t>
            </a:r>
            <a:r>
              <a:rPr lang="nb-NO" dirty="0" err="1"/>
              <a:t>årig</a:t>
            </a:r>
            <a:r>
              <a:rPr lang="nb-NO" dirty="0"/>
              <a:t> planlegging kommer temaplaner med tiltak: dette er en tydeliggjøring av samfunnsplanen. Her brytes mål og strategier ned fra et langtidsperspektiv, til et mer konkret nivå. Sagt på en annen måte så angir samfunnsplanen hva som skal gjøres, mens temaplanene sier hvordan vi skal gjøre det. </a:t>
            </a:r>
          </a:p>
          <a:p>
            <a:endParaRPr lang="nb-NO" dirty="0"/>
          </a:p>
          <a:p>
            <a:r>
              <a:rPr lang="nb-NO" dirty="0"/>
              <a:t>Under operativt nivå så prioriterer man alle tiltak og prioriterer dette opp imot årsbudsjett, investeringsbudsjett og drift. </a:t>
            </a:r>
          </a:p>
          <a:p>
            <a:endParaRPr lang="nb-NO" dirty="0"/>
          </a:p>
          <a:p>
            <a:r>
              <a:rPr lang="nb-NO" dirty="0"/>
              <a:t>Videre rapporteres det tilbake til kommunestyret på måloppnåelse av tiltakene. </a:t>
            </a:r>
          </a:p>
          <a:p>
            <a:endParaRPr lang="nb-NO" dirty="0"/>
          </a:p>
          <a:p>
            <a:r>
              <a:rPr lang="nb-NO" dirty="0"/>
              <a:t>Budskapet med å vise plansystemet er å synliggjøre at planlegging foregår på ulike nivåer, og at kommuneplanen og samfunnsdelen er kommunens øverste styringsdokument.</a:t>
            </a:r>
          </a:p>
        </p:txBody>
      </p:sp>
      <p:sp>
        <p:nvSpPr>
          <p:cNvPr id="4" name="Plassholder for lysbildenummer 3"/>
          <p:cNvSpPr>
            <a:spLocks noGrp="1"/>
          </p:cNvSpPr>
          <p:nvPr>
            <p:ph type="sldNum" sz="quarter" idx="5"/>
          </p:nvPr>
        </p:nvSpPr>
        <p:spPr/>
        <p:txBody>
          <a:bodyPr/>
          <a:lstStyle/>
          <a:p>
            <a:fld id="{54300D68-A241-4AE4-8C8C-4A34500805E6}" type="slidenum">
              <a:rPr lang="nb-NO" smtClean="0"/>
              <a:t>3</a:t>
            </a:fld>
            <a:endParaRPr lang="nb-NO"/>
          </a:p>
        </p:txBody>
      </p:sp>
    </p:spTree>
    <p:extLst>
      <p:ext uri="{BB962C8B-B14F-4D97-AF65-F5344CB8AC3E}">
        <p14:creationId xmlns:p14="http://schemas.microsoft.com/office/powerpoint/2010/main" val="40870852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err="1"/>
              <a:t>Samskaping</a:t>
            </a:r>
            <a:r>
              <a:rPr lang="nb-NO" dirty="0"/>
              <a:t> er det kjernen i som </a:t>
            </a:r>
            <a:r>
              <a:rPr lang="nb-NO" dirty="0" err="1"/>
              <a:t>harkommer</a:t>
            </a:r>
            <a:r>
              <a:rPr lang="nb-NO" dirty="0"/>
              <a:t> frem og skal prege kommunen fremover. </a:t>
            </a:r>
            <a:r>
              <a:rPr lang="nb-NO" dirty="0" err="1"/>
              <a:t>Samskaping</a:t>
            </a:r>
            <a:r>
              <a:rPr lang="nb-NO" dirty="0"/>
              <a:t> handler om å gjøre ting sammen. Det er et samspill og samarbeid mellom frivillighet, kommunen, næringslivet og innbyggerne. Det handler om at vi skal utvikle lokalsamfunn og velferdsløsninger sammen i likeverdig relasjon. Erfaringer fra andre kommuner viser at denne formen for samarbeid har skapt svært mange vinn-vinn situasjoner. </a:t>
            </a:r>
          </a:p>
        </p:txBody>
      </p:sp>
      <p:sp>
        <p:nvSpPr>
          <p:cNvPr id="4" name="Plassholder for lysbildenummer 3"/>
          <p:cNvSpPr>
            <a:spLocks noGrp="1"/>
          </p:cNvSpPr>
          <p:nvPr>
            <p:ph type="sldNum" sz="quarter" idx="5"/>
          </p:nvPr>
        </p:nvSpPr>
        <p:spPr/>
        <p:txBody>
          <a:bodyPr/>
          <a:lstStyle/>
          <a:p>
            <a:fld id="{54300D68-A241-4AE4-8C8C-4A34500805E6}" type="slidenum">
              <a:rPr lang="nb-NO" smtClean="0"/>
              <a:t>12</a:t>
            </a:fld>
            <a:endParaRPr lang="nb-NO"/>
          </a:p>
        </p:txBody>
      </p:sp>
    </p:spTree>
    <p:extLst>
      <p:ext uri="{BB962C8B-B14F-4D97-AF65-F5344CB8AC3E}">
        <p14:creationId xmlns:p14="http://schemas.microsoft.com/office/powerpoint/2010/main" val="19996464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FNs bærekraftsmål skal legges til grunn for samfunns- og arealplanlegging. Dette er en forventning fra regjeringen. Målene kan deles inn i tre dimensjoner; Økonomi, sosiale forhold, og klima- og miljø. Nærøysund har både styrker og utfordringer knyttet til ulike mål. Det er igjen lite hensiktsmessig å prioritere alle 17 målene, og vi har derfor valgt ut seks mål som vi skal satse ekstra på.</a:t>
            </a:r>
          </a:p>
        </p:txBody>
      </p:sp>
      <p:sp>
        <p:nvSpPr>
          <p:cNvPr id="4" name="Plassholder for lysbildenummer 3"/>
          <p:cNvSpPr>
            <a:spLocks noGrp="1"/>
          </p:cNvSpPr>
          <p:nvPr>
            <p:ph type="sldNum" sz="quarter" idx="5"/>
          </p:nvPr>
        </p:nvSpPr>
        <p:spPr/>
        <p:txBody>
          <a:bodyPr/>
          <a:lstStyle/>
          <a:p>
            <a:fld id="{54300D68-A241-4AE4-8C8C-4A34500805E6}" type="slidenum">
              <a:rPr lang="nb-NO" smtClean="0"/>
              <a:t>13</a:t>
            </a:fld>
            <a:endParaRPr lang="nb-NO"/>
          </a:p>
        </p:txBody>
      </p:sp>
    </p:spTree>
    <p:extLst>
      <p:ext uri="{BB962C8B-B14F-4D97-AF65-F5344CB8AC3E}">
        <p14:creationId xmlns:p14="http://schemas.microsoft.com/office/powerpoint/2010/main" val="7817468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Disse bærekraftsmålene er lagt til grunn sammen med bakgrunn i utfordringer og muligheter, den brede medvirkningen og nasjonale- og regionale føringer. Kommunen har valgt følgende satsningsområder: </a:t>
            </a:r>
          </a:p>
        </p:txBody>
      </p:sp>
      <p:sp>
        <p:nvSpPr>
          <p:cNvPr id="4" name="Plassholder for lysbildenummer 3"/>
          <p:cNvSpPr>
            <a:spLocks noGrp="1"/>
          </p:cNvSpPr>
          <p:nvPr>
            <p:ph type="sldNum" sz="quarter" idx="5"/>
          </p:nvPr>
        </p:nvSpPr>
        <p:spPr/>
        <p:txBody>
          <a:bodyPr/>
          <a:lstStyle/>
          <a:p>
            <a:fld id="{54300D68-A241-4AE4-8C8C-4A34500805E6}" type="slidenum">
              <a:rPr lang="nb-NO" smtClean="0"/>
              <a:t>14</a:t>
            </a:fld>
            <a:endParaRPr lang="nb-NO"/>
          </a:p>
        </p:txBody>
      </p:sp>
    </p:spTree>
    <p:extLst>
      <p:ext uri="{BB962C8B-B14F-4D97-AF65-F5344CB8AC3E}">
        <p14:creationId xmlns:p14="http://schemas.microsoft.com/office/powerpoint/2010/main" val="12203485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Nå går vi inn på selve målene og strategiene: (neste) </a:t>
            </a:r>
          </a:p>
        </p:txBody>
      </p:sp>
      <p:sp>
        <p:nvSpPr>
          <p:cNvPr id="4" name="Plassholder for lysbildenummer 3"/>
          <p:cNvSpPr>
            <a:spLocks noGrp="1"/>
          </p:cNvSpPr>
          <p:nvPr>
            <p:ph type="sldNum" sz="quarter" idx="5"/>
          </p:nvPr>
        </p:nvSpPr>
        <p:spPr/>
        <p:txBody>
          <a:bodyPr/>
          <a:lstStyle/>
          <a:p>
            <a:fld id="{54300D68-A241-4AE4-8C8C-4A34500805E6}" type="slidenum">
              <a:rPr lang="nb-NO" smtClean="0"/>
              <a:t>15</a:t>
            </a:fld>
            <a:endParaRPr lang="nb-NO"/>
          </a:p>
        </p:txBody>
      </p:sp>
    </p:spTree>
    <p:extLst>
      <p:ext uri="{BB962C8B-B14F-4D97-AF65-F5344CB8AC3E}">
        <p14:creationId xmlns:p14="http://schemas.microsoft.com/office/powerpoint/2010/main" val="25296464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Ovenfor vises 2 mål – med tilhørende strategier eller innsatsområder / måter å jobbe på for hvordan vi skal nå målene. Langsiktige mål er ofte vage og fungere som begrensninger og gi handlefrihet som fremmer improvisasjon og nytenkning. </a:t>
            </a:r>
          </a:p>
          <a:p>
            <a:endParaRPr lang="nb-NO" dirty="0"/>
          </a:p>
          <a:p>
            <a:r>
              <a:rPr lang="nb-NO" dirty="0"/>
              <a:t>Mens et mål er en beskrivelse av fremtidig tilstand, er en strategi en beskrivelse av hva man tenker å gjøre for å realisere målene. Nå skal vi gå gjennom alle målene og strategiene i planen</a:t>
            </a:r>
          </a:p>
        </p:txBody>
      </p:sp>
      <p:sp>
        <p:nvSpPr>
          <p:cNvPr id="4" name="Plassholder for lysbildenummer 3"/>
          <p:cNvSpPr>
            <a:spLocks noGrp="1"/>
          </p:cNvSpPr>
          <p:nvPr>
            <p:ph type="sldNum" sz="quarter" idx="5"/>
          </p:nvPr>
        </p:nvSpPr>
        <p:spPr/>
        <p:txBody>
          <a:bodyPr/>
          <a:lstStyle/>
          <a:p>
            <a:fld id="{54300D68-A241-4AE4-8C8C-4A34500805E6}" type="slidenum">
              <a:rPr lang="nb-NO" smtClean="0"/>
              <a:t>16</a:t>
            </a:fld>
            <a:endParaRPr lang="nb-NO"/>
          </a:p>
        </p:txBody>
      </p:sp>
    </p:spTree>
    <p:extLst>
      <p:ext uri="{BB962C8B-B14F-4D97-AF65-F5344CB8AC3E}">
        <p14:creationId xmlns:p14="http://schemas.microsoft.com/office/powerpoint/2010/main" val="3855336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54300D68-A241-4AE4-8C8C-4A34500805E6}" type="slidenum">
              <a:rPr lang="nb-NO" smtClean="0"/>
              <a:t>17</a:t>
            </a:fld>
            <a:endParaRPr lang="nb-NO"/>
          </a:p>
        </p:txBody>
      </p:sp>
    </p:spTree>
    <p:extLst>
      <p:ext uri="{BB962C8B-B14F-4D97-AF65-F5344CB8AC3E}">
        <p14:creationId xmlns:p14="http://schemas.microsoft.com/office/powerpoint/2010/main" val="12819404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Utviklingsarbeid</a:t>
            </a:r>
          </a:p>
          <a:p>
            <a:endParaRPr lang="nb-NO" dirty="0"/>
          </a:p>
          <a:p>
            <a:r>
              <a:rPr lang="nb-NO" dirty="0"/>
              <a:t>Alle disse 9 målene med tilhørende strategier er det ikke bare kommunen som skal gjøre. Frivilligheten, næringslivet, innbyggere og kommunen bør jobbe rammene av samfunnsplanen for samfunnsplanen er planen for Nærøysund som samfunn. Som Per Haugen sier: Vitsen er at alle med den samme drakten spiller mot det samme målet.</a:t>
            </a:r>
          </a:p>
          <a:p>
            <a:endParaRPr lang="nb-NO" dirty="0"/>
          </a:p>
          <a:p>
            <a:r>
              <a:rPr lang="nb-NO" dirty="0"/>
              <a:t>Etter dette – Arealstrategi – et spesielt kapittel</a:t>
            </a:r>
          </a:p>
        </p:txBody>
      </p:sp>
      <p:sp>
        <p:nvSpPr>
          <p:cNvPr id="4" name="Plassholder for lysbildenummer 3"/>
          <p:cNvSpPr>
            <a:spLocks noGrp="1"/>
          </p:cNvSpPr>
          <p:nvPr>
            <p:ph type="sldNum" sz="quarter" idx="5"/>
          </p:nvPr>
        </p:nvSpPr>
        <p:spPr/>
        <p:txBody>
          <a:bodyPr/>
          <a:lstStyle/>
          <a:p>
            <a:fld id="{54300D68-A241-4AE4-8C8C-4A34500805E6}" type="slidenum">
              <a:rPr lang="nb-NO" smtClean="0"/>
              <a:t>18</a:t>
            </a:fld>
            <a:endParaRPr lang="nb-NO"/>
          </a:p>
        </p:txBody>
      </p:sp>
    </p:spTree>
    <p:extLst>
      <p:ext uri="{BB962C8B-B14F-4D97-AF65-F5344CB8AC3E}">
        <p14:creationId xmlns:p14="http://schemas.microsoft.com/office/powerpoint/2010/main" val="25548905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Vi har valgt å utarbeide en arealstrategi sammen med samfunnsplanen. Som vist så består kommuneplanen av to deler; samfunnsdel og arealdel. En arealstrategi er til for skape en tettere kobling mellom de to planene. </a:t>
            </a:r>
          </a:p>
          <a:p>
            <a:endParaRPr lang="nb-NO" dirty="0"/>
          </a:p>
          <a:p>
            <a:r>
              <a:rPr lang="nb-NO" dirty="0"/>
              <a:t>En arealstrategi det er langsiktige og overordnede prinsipper for arealbruken. Ved å lage denne i samfunnsplanen, sikrer vi binding mellom målene og strategiene ovenfor, og inn i arealbruken. Fordelen med dette er forutsigbarhet, tidlig dialog og forankring, tidlig medvirkning, skaper mer sammenheng i planverket. </a:t>
            </a:r>
          </a:p>
          <a:p>
            <a:endParaRPr lang="nb-NO" dirty="0"/>
          </a:p>
          <a:p>
            <a:endParaRPr lang="nb-NO" dirty="0"/>
          </a:p>
        </p:txBody>
      </p:sp>
      <p:sp>
        <p:nvSpPr>
          <p:cNvPr id="4" name="Plassholder for lysbildenummer 3"/>
          <p:cNvSpPr>
            <a:spLocks noGrp="1"/>
          </p:cNvSpPr>
          <p:nvPr>
            <p:ph type="sldNum" sz="quarter" idx="5"/>
          </p:nvPr>
        </p:nvSpPr>
        <p:spPr/>
        <p:txBody>
          <a:bodyPr/>
          <a:lstStyle/>
          <a:p>
            <a:fld id="{54300D68-A241-4AE4-8C8C-4A34500805E6}" type="slidenum">
              <a:rPr lang="nb-NO" smtClean="0"/>
              <a:t>19</a:t>
            </a:fld>
            <a:endParaRPr lang="nb-NO"/>
          </a:p>
        </p:txBody>
      </p:sp>
    </p:spTree>
    <p:extLst>
      <p:ext uri="{BB962C8B-B14F-4D97-AF65-F5344CB8AC3E}">
        <p14:creationId xmlns:p14="http://schemas.microsoft.com/office/powerpoint/2010/main" val="40453033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Siste side repeterer planhierarkiet. </a:t>
            </a:r>
          </a:p>
        </p:txBody>
      </p:sp>
      <p:sp>
        <p:nvSpPr>
          <p:cNvPr id="4" name="Plassholder for lysbildenummer 3"/>
          <p:cNvSpPr>
            <a:spLocks noGrp="1"/>
          </p:cNvSpPr>
          <p:nvPr>
            <p:ph type="sldNum" sz="quarter" idx="5"/>
          </p:nvPr>
        </p:nvSpPr>
        <p:spPr/>
        <p:txBody>
          <a:bodyPr/>
          <a:lstStyle/>
          <a:p>
            <a:fld id="{54300D68-A241-4AE4-8C8C-4A34500805E6}" type="slidenum">
              <a:rPr lang="nb-NO" smtClean="0"/>
              <a:t>20</a:t>
            </a:fld>
            <a:endParaRPr lang="nb-NO"/>
          </a:p>
        </p:txBody>
      </p:sp>
    </p:spTree>
    <p:extLst>
      <p:ext uri="{BB962C8B-B14F-4D97-AF65-F5344CB8AC3E}">
        <p14:creationId xmlns:p14="http://schemas.microsoft.com/office/powerpoint/2010/main" val="12909706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54300D68-A241-4AE4-8C8C-4A34500805E6}" type="slidenum">
              <a:rPr lang="nb-NO" smtClean="0"/>
              <a:t>21</a:t>
            </a:fld>
            <a:endParaRPr lang="nb-NO"/>
          </a:p>
        </p:txBody>
      </p:sp>
    </p:spTree>
    <p:extLst>
      <p:ext uri="{BB962C8B-B14F-4D97-AF65-F5344CB8AC3E}">
        <p14:creationId xmlns:p14="http://schemas.microsoft.com/office/powerpoint/2010/main" val="7934041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Samme modell bare linjert satt opp. Strategi: hva skal kommunen oppnå og hvordan skal vi disponere arealet. Taktisk planlegging er hvordan vi skal jobbe for å oppnå målene, og </a:t>
            </a:r>
            <a:r>
              <a:rPr lang="nb-NO" dirty="0" err="1"/>
              <a:t>økonoiplanen</a:t>
            </a:r>
            <a:r>
              <a:rPr lang="nb-NO" dirty="0"/>
              <a:t> skisserer hva vi skal jobbe med de neste 4 årene, mens den operative delen går på prioriteringer og resultatmåling</a:t>
            </a:r>
          </a:p>
        </p:txBody>
      </p:sp>
      <p:sp>
        <p:nvSpPr>
          <p:cNvPr id="4" name="Plassholder for lysbildenummer 3"/>
          <p:cNvSpPr>
            <a:spLocks noGrp="1"/>
          </p:cNvSpPr>
          <p:nvPr>
            <p:ph type="sldNum" sz="quarter" idx="5"/>
          </p:nvPr>
        </p:nvSpPr>
        <p:spPr/>
        <p:txBody>
          <a:bodyPr/>
          <a:lstStyle/>
          <a:p>
            <a:fld id="{54300D68-A241-4AE4-8C8C-4A34500805E6}" type="slidenum">
              <a:rPr lang="nb-NO" smtClean="0"/>
              <a:t>4</a:t>
            </a:fld>
            <a:endParaRPr lang="nb-NO"/>
          </a:p>
        </p:txBody>
      </p:sp>
    </p:spTree>
    <p:extLst>
      <p:ext uri="{BB962C8B-B14F-4D97-AF65-F5344CB8AC3E}">
        <p14:creationId xmlns:p14="http://schemas.microsoft.com/office/powerpoint/2010/main" val="40557375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Takker for oppmerksomheten. Om det skulle være spørsmål, send mail, ring eller ta kontakt. Hvis det er ønskelig med en mer detaljert gjennomgang så kan vi komme ut på avdelinger, møter </a:t>
            </a:r>
            <a:r>
              <a:rPr lang="nb-NO" dirty="0" err="1"/>
              <a:t>etc</a:t>
            </a:r>
            <a:r>
              <a:rPr lang="nb-NO" dirty="0"/>
              <a:t> å orientere / lage workshop rundt hvordan samfunnsplanen kan brukes\</a:t>
            </a:r>
          </a:p>
        </p:txBody>
      </p:sp>
      <p:sp>
        <p:nvSpPr>
          <p:cNvPr id="4" name="Plassholder for lysbildenummer 3"/>
          <p:cNvSpPr>
            <a:spLocks noGrp="1"/>
          </p:cNvSpPr>
          <p:nvPr>
            <p:ph type="sldNum" sz="quarter" idx="5"/>
          </p:nvPr>
        </p:nvSpPr>
        <p:spPr/>
        <p:txBody>
          <a:bodyPr/>
          <a:lstStyle/>
          <a:p>
            <a:fld id="{54300D68-A241-4AE4-8C8C-4A34500805E6}" type="slidenum">
              <a:rPr lang="nb-NO" smtClean="0"/>
              <a:t>22</a:t>
            </a:fld>
            <a:endParaRPr lang="nb-NO"/>
          </a:p>
        </p:txBody>
      </p:sp>
    </p:spTree>
    <p:extLst>
      <p:ext uri="{BB962C8B-B14F-4D97-AF65-F5344CB8AC3E}">
        <p14:creationId xmlns:p14="http://schemas.microsoft.com/office/powerpoint/2010/main" val="14795266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54300D68-A241-4AE4-8C8C-4A34500805E6}" type="slidenum">
              <a:rPr lang="nb-NO" smtClean="0"/>
              <a:t>5</a:t>
            </a:fld>
            <a:endParaRPr lang="nb-NO"/>
          </a:p>
        </p:txBody>
      </p:sp>
    </p:spTree>
    <p:extLst>
      <p:ext uri="{BB962C8B-B14F-4D97-AF65-F5344CB8AC3E}">
        <p14:creationId xmlns:p14="http://schemas.microsoft.com/office/powerpoint/2010/main" val="3738540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Nærøysund med visjonen «muligheter hele livsløpet» </a:t>
            </a:r>
          </a:p>
          <a:p>
            <a:r>
              <a:rPr lang="nb-NO" dirty="0"/>
              <a:t>Visjonen er </a:t>
            </a:r>
            <a:r>
              <a:rPr lang="nb-NO"/>
              <a:t>den fremtidgte </a:t>
            </a:r>
            <a:r>
              <a:rPr lang="nb-NO" dirty="0"/>
              <a:t>ideelle situasjonen for vår organisasjon, og den gir et bilde på hva vi som samfunn ønsker å bli en gang i fremtiden (</a:t>
            </a:r>
            <a:r>
              <a:rPr lang="nb-NO" dirty="0" err="1"/>
              <a:t>Jacobsen&amp;Thorsvik</a:t>
            </a:r>
            <a:r>
              <a:rPr lang="nb-NO" dirty="0"/>
              <a:t> s.38)</a:t>
            </a:r>
          </a:p>
        </p:txBody>
      </p:sp>
      <p:sp>
        <p:nvSpPr>
          <p:cNvPr id="4" name="Plassholder for lysbildenummer 3"/>
          <p:cNvSpPr>
            <a:spLocks noGrp="1"/>
          </p:cNvSpPr>
          <p:nvPr>
            <p:ph type="sldNum" sz="quarter" idx="5"/>
          </p:nvPr>
        </p:nvSpPr>
        <p:spPr/>
        <p:txBody>
          <a:bodyPr/>
          <a:lstStyle/>
          <a:p>
            <a:fld id="{54300D68-A241-4AE4-8C8C-4A34500805E6}" type="slidenum">
              <a:rPr lang="nb-NO" smtClean="0"/>
              <a:t>6</a:t>
            </a:fld>
            <a:endParaRPr lang="nb-NO"/>
          </a:p>
        </p:txBody>
      </p:sp>
    </p:spTree>
    <p:extLst>
      <p:ext uri="{BB962C8B-B14F-4D97-AF65-F5344CB8AC3E}">
        <p14:creationId xmlns:p14="http://schemas.microsoft.com/office/powerpoint/2010/main" val="26739358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Fokus på en kort og visuell plan med konkret informasjon om hvordan samfunnsutviklingen skal være</a:t>
            </a:r>
          </a:p>
        </p:txBody>
      </p:sp>
      <p:sp>
        <p:nvSpPr>
          <p:cNvPr id="4" name="Plassholder for lysbildenummer 3"/>
          <p:cNvSpPr>
            <a:spLocks noGrp="1"/>
          </p:cNvSpPr>
          <p:nvPr>
            <p:ph type="sldNum" sz="quarter" idx="5"/>
          </p:nvPr>
        </p:nvSpPr>
        <p:spPr/>
        <p:txBody>
          <a:bodyPr/>
          <a:lstStyle/>
          <a:p>
            <a:fld id="{54300D68-A241-4AE4-8C8C-4A34500805E6}" type="slidenum">
              <a:rPr lang="nb-NO" smtClean="0"/>
              <a:t>7</a:t>
            </a:fld>
            <a:endParaRPr lang="nb-NO"/>
          </a:p>
        </p:txBody>
      </p:sp>
    </p:spTree>
    <p:extLst>
      <p:ext uri="{BB962C8B-B14F-4D97-AF65-F5344CB8AC3E}">
        <p14:creationId xmlns:p14="http://schemas.microsoft.com/office/powerpoint/2010/main" val="40531783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Kort informasjon om hva en kommuneplan er for noe</a:t>
            </a:r>
          </a:p>
        </p:txBody>
      </p:sp>
      <p:sp>
        <p:nvSpPr>
          <p:cNvPr id="4" name="Plassholder for lysbildenummer 3"/>
          <p:cNvSpPr>
            <a:spLocks noGrp="1"/>
          </p:cNvSpPr>
          <p:nvPr>
            <p:ph type="sldNum" sz="quarter" idx="5"/>
          </p:nvPr>
        </p:nvSpPr>
        <p:spPr/>
        <p:txBody>
          <a:bodyPr/>
          <a:lstStyle/>
          <a:p>
            <a:fld id="{54300D68-A241-4AE4-8C8C-4A34500805E6}" type="slidenum">
              <a:rPr lang="nb-NO" smtClean="0"/>
              <a:t>8</a:t>
            </a:fld>
            <a:endParaRPr lang="nb-NO"/>
          </a:p>
        </p:txBody>
      </p:sp>
    </p:spTree>
    <p:extLst>
      <p:ext uri="{BB962C8B-B14F-4D97-AF65-F5344CB8AC3E}">
        <p14:creationId xmlns:p14="http://schemas.microsoft.com/office/powerpoint/2010/main" val="7081664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Ordføreren har skrevet en meget god innledning til planen. Ønsker å trekke frem at ordføreren sier at vi har med denne planen staket ut kursen for de neste 12 årene – nå starter den virkelige jobben, å gjøre planen om til virkelighet.</a:t>
            </a:r>
          </a:p>
        </p:txBody>
      </p:sp>
      <p:sp>
        <p:nvSpPr>
          <p:cNvPr id="4" name="Plassholder for lysbildenummer 3"/>
          <p:cNvSpPr>
            <a:spLocks noGrp="1"/>
          </p:cNvSpPr>
          <p:nvPr>
            <p:ph type="sldNum" sz="quarter" idx="5"/>
          </p:nvPr>
        </p:nvSpPr>
        <p:spPr/>
        <p:txBody>
          <a:bodyPr/>
          <a:lstStyle/>
          <a:p>
            <a:fld id="{54300D68-A241-4AE4-8C8C-4A34500805E6}" type="slidenum">
              <a:rPr lang="nb-NO" smtClean="0"/>
              <a:t>9</a:t>
            </a:fld>
            <a:endParaRPr lang="nb-NO"/>
          </a:p>
        </p:txBody>
      </p:sp>
    </p:spTree>
    <p:extLst>
      <p:ext uri="{BB962C8B-B14F-4D97-AF65-F5344CB8AC3E}">
        <p14:creationId xmlns:p14="http://schemas.microsoft.com/office/powerpoint/2010/main" val="38279694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Nå litt om grunnlaget for planen. På bakgrunn av oversiktsdokumentet over helsetilstand så analyseres det frem hvilke utfordringer og muligheter vi har i Nærøysund i dag. Det er ikke sikkert at utfordreren er det samme om 4 år, derfor så revideres dette oftere</a:t>
            </a:r>
          </a:p>
        </p:txBody>
      </p:sp>
      <p:sp>
        <p:nvSpPr>
          <p:cNvPr id="4" name="Plassholder for lysbildenummer 3"/>
          <p:cNvSpPr>
            <a:spLocks noGrp="1"/>
          </p:cNvSpPr>
          <p:nvPr>
            <p:ph type="sldNum" sz="quarter" idx="5"/>
          </p:nvPr>
        </p:nvSpPr>
        <p:spPr/>
        <p:txBody>
          <a:bodyPr/>
          <a:lstStyle/>
          <a:p>
            <a:fld id="{54300D68-A241-4AE4-8C8C-4A34500805E6}" type="slidenum">
              <a:rPr lang="nb-NO" smtClean="0"/>
              <a:t>10</a:t>
            </a:fld>
            <a:endParaRPr lang="nb-NO"/>
          </a:p>
        </p:txBody>
      </p:sp>
    </p:spTree>
    <p:extLst>
      <p:ext uri="{BB962C8B-B14F-4D97-AF65-F5344CB8AC3E}">
        <p14:creationId xmlns:p14="http://schemas.microsoft.com/office/powerpoint/2010/main" val="27590168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I forarbeidet har medvirkningen vært meget stor. Masse møter, over 1000 innspill, innbyggerundersøkelse med nesten 3000 svar har dannet grunnlaget for planen</a:t>
            </a:r>
          </a:p>
        </p:txBody>
      </p:sp>
      <p:sp>
        <p:nvSpPr>
          <p:cNvPr id="4" name="Plassholder for lysbildenummer 3"/>
          <p:cNvSpPr>
            <a:spLocks noGrp="1"/>
          </p:cNvSpPr>
          <p:nvPr>
            <p:ph type="sldNum" sz="quarter" idx="5"/>
          </p:nvPr>
        </p:nvSpPr>
        <p:spPr/>
        <p:txBody>
          <a:bodyPr/>
          <a:lstStyle/>
          <a:p>
            <a:fld id="{54300D68-A241-4AE4-8C8C-4A34500805E6}" type="slidenum">
              <a:rPr lang="nb-NO" smtClean="0"/>
              <a:t>11</a:t>
            </a:fld>
            <a:endParaRPr lang="nb-NO"/>
          </a:p>
        </p:txBody>
      </p:sp>
    </p:spTree>
    <p:extLst>
      <p:ext uri="{BB962C8B-B14F-4D97-AF65-F5344CB8AC3E}">
        <p14:creationId xmlns:p14="http://schemas.microsoft.com/office/powerpoint/2010/main" val="6829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0B66F19-406B-4F87-A6AB-12D5360FABFE}"/>
              </a:ext>
            </a:extLst>
          </p:cNvPr>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4EDB8225-8E0E-4D05-9061-96D67E8CCD2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a:extLst>
              <a:ext uri="{FF2B5EF4-FFF2-40B4-BE49-F238E27FC236}">
                <a16:creationId xmlns:a16="http://schemas.microsoft.com/office/drawing/2014/main" id="{7B0A5C82-4DC9-4F38-9B5A-376C5870F932}"/>
              </a:ext>
            </a:extLst>
          </p:cNvPr>
          <p:cNvSpPr>
            <a:spLocks noGrp="1"/>
          </p:cNvSpPr>
          <p:nvPr>
            <p:ph type="dt" sz="half" idx="10"/>
          </p:nvPr>
        </p:nvSpPr>
        <p:spPr/>
        <p:txBody>
          <a:bodyPr/>
          <a:lstStyle/>
          <a:p>
            <a:fld id="{42185D9F-EB48-4878-AD11-2C41F8E35E20}" type="datetimeFigureOut">
              <a:rPr lang="nb-NO" smtClean="0"/>
              <a:t>17.09.2021</a:t>
            </a:fld>
            <a:endParaRPr lang="nb-NO"/>
          </a:p>
        </p:txBody>
      </p:sp>
      <p:sp>
        <p:nvSpPr>
          <p:cNvPr id="5" name="Plassholder for bunntekst 4">
            <a:extLst>
              <a:ext uri="{FF2B5EF4-FFF2-40B4-BE49-F238E27FC236}">
                <a16:creationId xmlns:a16="http://schemas.microsoft.com/office/drawing/2014/main" id="{D82C1DA0-59CF-4475-AB07-15D1F9F1D3B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7973E7F7-6AD2-4E1D-B3B9-563232E7CF69}"/>
              </a:ext>
            </a:extLst>
          </p:cNvPr>
          <p:cNvSpPr>
            <a:spLocks noGrp="1"/>
          </p:cNvSpPr>
          <p:nvPr>
            <p:ph type="sldNum" sz="quarter" idx="12"/>
          </p:nvPr>
        </p:nvSpPr>
        <p:spPr/>
        <p:txBody>
          <a:bodyPr/>
          <a:lstStyle/>
          <a:p>
            <a:fld id="{518A9004-41F0-4795-BD77-A2505B91A8E2}" type="slidenum">
              <a:rPr lang="nb-NO" smtClean="0"/>
              <a:t>‹#›</a:t>
            </a:fld>
            <a:endParaRPr lang="nb-NO"/>
          </a:p>
        </p:txBody>
      </p:sp>
    </p:spTree>
    <p:extLst>
      <p:ext uri="{BB962C8B-B14F-4D97-AF65-F5344CB8AC3E}">
        <p14:creationId xmlns:p14="http://schemas.microsoft.com/office/powerpoint/2010/main" val="16501848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149264B-A96A-4F79-A8CE-7DEB21317135}"/>
              </a:ext>
            </a:extLst>
          </p:cNvPr>
          <p:cNvSpPr>
            <a:spLocks noGrp="1"/>
          </p:cNvSpPr>
          <p:nvPr>
            <p:ph type="title"/>
          </p:nvPr>
        </p:nvSpPr>
        <p:spPr/>
        <p:txBody>
          <a:bodyPr/>
          <a:lstStyle/>
          <a:p>
            <a:r>
              <a:rPr lang="nb-NO"/>
              <a:t>Klikk for å redigere tittelstil</a:t>
            </a:r>
          </a:p>
        </p:txBody>
      </p:sp>
      <p:sp>
        <p:nvSpPr>
          <p:cNvPr id="3" name="Plassholder for loddrett tekst 2">
            <a:extLst>
              <a:ext uri="{FF2B5EF4-FFF2-40B4-BE49-F238E27FC236}">
                <a16:creationId xmlns:a16="http://schemas.microsoft.com/office/drawing/2014/main" id="{8790ECE9-9962-43DC-B64D-FD9E8D1AB49A}"/>
              </a:ext>
            </a:extLst>
          </p:cNvPr>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994DDF41-6C40-4BE2-9B8E-D5F7AB0F1F9D}"/>
              </a:ext>
            </a:extLst>
          </p:cNvPr>
          <p:cNvSpPr>
            <a:spLocks noGrp="1"/>
          </p:cNvSpPr>
          <p:nvPr>
            <p:ph type="dt" sz="half" idx="10"/>
          </p:nvPr>
        </p:nvSpPr>
        <p:spPr/>
        <p:txBody>
          <a:bodyPr/>
          <a:lstStyle/>
          <a:p>
            <a:fld id="{42185D9F-EB48-4878-AD11-2C41F8E35E20}" type="datetimeFigureOut">
              <a:rPr lang="nb-NO" smtClean="0"/>
              <a:t>17.09.2021</a:t>
            </a:fld>
            <a:endParaRPr lang="nb-NO"/>
          </a:p>
        </p:txBody>
      </p:sp>
      <p:sp>
        <p:nvSpPr>
          <p:cNvPr id="5" name="Plassholder for bunntekst 4">
            <a:extLst>
              <a:ext uri="{FF2B5EF4-FFF2-40B4-BE49-F238E27FC236}">
                <a16:creationId xmlns:a16="http://schemas.microsoft.com/office/drawing/2014/main" id="{C939F091-9C03-4155-8198-20ED984FC0E5}"/>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64B809E7-D225-4FA9-BBA2-25DCBFE9CF8D}"/>
              </a:ext>
            </a:extLst>
          </p:cNvPr>
          <p:cNvSpPr>
            <a:spLocks noGrp="1"/>
          </p:cNvSpPr>
          <p:nvPr>
            <p:ph type="sldNum" sz="quarter" idx="12"/>
          </p:nvPr>
        </p:nvSpPr>
        <p:spPr/>
        <p:txBody>
          <a:bodyPr/>
          <a:lstStyle/>
          <a:p>
            <a:fld id="{518A9004-41F0-4795-BD77-A2505B91A8E2}" type="slidenum">
              <a:rPr lang="nb-NO" smtClean="0"/>
              <a:t>‹#›</a:t>
            </a:fld>
            <a:endParaRPr lang="nb-NO"/>
          </a:p>
        </p:txBody>
      </p:sp>
    </p:spTree>
    <p:extLst>
      <p:ext uri="{BB962C8B-B14F-4D97-AF65-F5344CB8AC3E}">
        <p14:creationId xmlns:p14="http://schemas.microsoft.com/office/powerpoint/2010/main" val="33440031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a:extLst>
              <a:ext uri="{FF2B5EF4-FFF2-40B4-BE49-F238E27FC236}">
                <a16:creationId xmlns:a16="http://schemas.microsoft.com/office/drawing/2014/main" id="{3C2914D2-8E3E-448E-8B98-EECDE3024114}"/>
              </a:ext>
            </a:extLst>
          </p:cNvPr>
          <p:cNvSpPr>
            <a:spLocks noGrp="1"/>
          </p:cNvSpPr>
          <p:nvPr>
            <p:ph type="title" orient="vert"/>
          </p:nvPr>
        </p:nvSpPr>
        <p:spPr>
          <a:xfrm>
            <a:off x="8724900" y="365125"/>
            <a:ext cx="2628900" cy="5811838"/>
          </a:xfrm>
        </p:spPr>
        <p:txBody>
          <a:bodyPr vert="eaVert"/>
          <a:lstStyle/>
          <a:p>
            <a:r>
              <a:rPr lang="nb-NO"/>
              <a:t>Klikk for å redigere tittelstil</a:t>
            </a:r>
          </a:p>
        </p:txBody>
      </p:sp>
      <p:sp>
        <p:nvSpPr>
          <p:cNvPr id="3" name="Plassholder for loddrett tekst 2">
            <a:extLst>
              <a:ext uri="{FF2B5EF4-FFF2-40B4-BE49-F238E27FC236}">
                <a16:creationId xmlns:a16="http://schemas.microsoft.com/office/drawing/2014/main" id="{71F6668D-9FF3-42DC-B381-2923605FB75B}"/>
              </a:ext>
            </a:extLst>
          </p:cNvPr>
          <p:cNvSpPr>
            <a:spLocks noGrp="1"/>
          </p:cNvSpPr>
          <p:nvPr>
            <p:ph type="body" orient="vert" idx="1"/>
          </p:nvPr>
        </p:nvSpPr>
        <p:spPr>
          <a:xfrm>
            <a:off x="838200" y="365125"/>
            <a:ext cx="7734300" cy="5811838"/>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70060BFF-4C86-499A-9442-273BFEE42188}"/>
              </a:ext>
            </a:extLst>
          </p:cNvPr>
          <p:cNvSpPr>
            <a:spLocks noGrp="1"/>
          </p:cNvSpPr>
          <p:nvPr>
            <p:ph type="dt" sz="half" idx="10"/>
          </p:nvPr>
        </p:nvSpPr>
        <p:spPr/>
        <p:txBody>
          <a:bodyPr/>
          <a:lstStyle/>
          <a:p>
            <a:fld id="{42185D9F-EB48-4878-AD11-2C41F8E35E20}" type="datetimeFigureOut">
              <a:rPr lang="nb-NO" smtClean="0"/>
              <a:t>17.09.2021</a:t>
            </a:fld>
            <a:endParaRPr lang="nb-NO"/>
          </a:p>
        </p:txBody>
      </p:sp>
      <p:sp>
        <p:nvSpPr>
          <p:cNvPr id="5" name="Plassholder for bunntekst 4">
            <a:extLst>
              <a:ext uri="{FF2B5EF4-FFF2-40B4-BE49-F238E27FC236}">
                <a16:creationId xmlns:a16="http://schemas.microsoft.com/office/drawing/2014/main" id="{808B2644-1734-4178-A8D8-1910CB99655C}"/>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E6A7C750-99E9-481F-A018-B07B7E16956A}"/>
              </a:ext>
            </a:extLst>
          </p:cNvPr>
          <p:cNvSpPr>
            <a:spLocks noGrp="1"/>
          </p:cNvSpPr>
          <p:nvPr>
            <p:ph type="sldNum" sz="quarter" idx="12"/>
          </p:nvPr>
        </p:nvSpPr>
        <p:spPr/>
        <p:txBody>
          <a:bodyPr/>
          <a:lstStyle/>
          <a:p>
            <a:fld id="{518A9004-41F0-4795-BD77-A2505B91A8E2}" type="slidenum">
              <a:rPr lang="nb-NO" smtClean="0"/>
              <a:t>‹#›</a:t>
            </a:fld>
            <a:endParaRPr lang="nb-NO"/>
          </a:p>
        </p:txBody>
      </p:sp>
    </p:spTree>
    <p:extLst>
      <p:ext uri="{BB962C8B-B14F-4D97-AF65-F5344CB8AC3E}">
        <p14:creationId xmlns:p14="http://schemas.microsoft.com/office/powerpoint/2010/main" val="9683211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7. Kun bunn- og toppelement">
    <p:spTree>
      <p:nvGrpSpPr>
        <p:cNvPr id="1" name=""/>
        <p:cNvGrpSpPr/>
        <p:nvPr/>
      </p:nvGrpSpPr>
      <p:grpSpPr>
        <a:xfrm>
          <a:off x="0" y="0"/>
          <a:ext cx="0" cy="0"/>
          <a:chOff x="0" y="0"/>
          <a:chExt cx="0" cy="0"/>
        </a:xfrm>
      </p:grpSpPr>
      <p:sp>
        <p:nvSpPr>
          <p:cNvPr id="3" name="TextBox 9">
            <a:extLst>
              <a:ext uri="{FF2B5EF4-FFF2-40B4-BE49-F238E27FC236}">
                <a16:creationId xmlns:a16="http://schemas.microsoft.com/office/drawing/2014/main" id="{61BFFF96-74FB-024D-9668-64172462CF74}"/>
              </a:ext>
            </a:extLst>
          </p:cNvPr>
          <p:cNvSpPr txBox="1"/>
          <p:nvPr userDrawn="1"/>
        </p:nvSpPr>
        <p:spPr>
          <a:xfrm>
            <a:off x="1418722" y="562998"/>
            <a:ext cx="632663" cy="123111"/>
          </a:xfrm>
          <a:prstGeom prst="rect">
            <a:avLst/>
          </a:prstGeom>
          <a:noFill/>
        </p:spPr>
        <p:txBody>
          <a:bodyPr wrap="square" lIns="0" tIns="0" rIns="0" bIns="0" rtlCol="0">
            <a:spAutoFit/>
          </a:bodyPr>
          <a:lstStyle/>
          <a:p>
            <a:pPr algn="ctr"/>
            <a:fld id="{8BDE4223-95E6-B748-9F83-F91C6BE79BD9}" type="datetime1">
              <a:rPr lang="nb-NO" sz="800" i="0" smtClean="0">
                <a:solidFill>
                  <a:schemeClr val="tx2">
                    <a:lumMod val="60000"/>
                    <a:lumOff val="40000"/>
                  </a:schemeClr>
                </a:solidFill>
                <a:latin typeface="+mj-lt"/>
              </a:rPr>
              <a:pPr algn="ctr"/>
              <a:t>17.09.2021</a:t>
            </a:fld>
            <a:endParaRPr lang="nb-NO" sz="800" i="0" dirty="0">
              <a:solidFill>
                <a:schemeClr val="tx2">
                  <a:lumMod val="60000"/>
                  <a:lumOff val="40000"/>
                </a:schemeClr>
              </a:solidFill>
              <a:latin typeface="+mj-lt"/>
            </a:endParaRPr>
          </a:p>
        </p:txBody>
      </p:sp>
      <p:cxnSp>
        <p:nvCxnSpPr>
          <p:cNvPr id="4" name="Straight Connector 10">
            <a:extLst>
              <a:ext uri="{FF2B5EF4-FFF2-40B4-BE49-F238E27FC236}">
                <a16:creationId xmlns:a16="http://schemas.microsoft.com/office/drawing/2014/main" id="{36877A00-7CDF-ED48-99E4-314F1280AD1D}"/>
              </a:ext>
            </a:extLst>
          </p:cNvPr>
          <p:cNvCxnSpPr>
            <a:cxnSpLocks/>
          </p:cNvCxnSpPr>
          <p:nvPr userDrawn="1"/>
        </p:nvCxnSpPr>
        <p:spPr>
          <a:xfrm>
            <a:off x="794276" y="620965"/>
            <a:ext cx="468923" cy="0"/>
          </a:xfrm>
          <a:prstGeom prst="line">
            <a:avLst/>
          </a:prstGeom>
          <a:ln w="3175">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 name="Straight Connector 12">
            <a:extLst>
              <a:ext uri="{FF2B5EF4-FFF2-40B4-BE49-F238E27FC236}">
                <a16:creationId xmlns:a16="http://schemas.microsoft.com/office/drawing/2014/main" id="{3236CB68-50C5-1D4A-8E04-EA571D81EE19}"/>
              </a:ext>
            </a:extLst>
          </p:cNvPr>
          <p:cNvCxnSpPr>
            <a:cxnSpLocks/>
          </p:cNvCxnSpPr>
          <p:nvPr userDrawn="1"/>
        </p:nvCxnSpPr>
        <p:spPr>
          <a:xfrm flipV="1">
            <a:off x="4462421" y="620966"/>
            <a:ext cx="5860783" cy="1"/>
          </a:xfrm>
          <a:prstGeom prst="line">
            <a:avLst/>
          </a:prstGeom>
          <a:ln w="3175">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6" name="TextBox 13">
            <a:extLst>
              <a:ext uri="{FF2B5EF4-FFF2-40B4-BE49-F238E27FC236}">
                <a16:creationId xmlns:a16="http://schemas.microsoft.com/office/drawing/2014/main" id="{0467D56E-AD75-6D4E-8DF7-D4107BFFC25F}"/>
              </a:ext>
            </a:extLst>
          </p:cNvPr>
          <p:cNvSpPr txBox="1"/>
          <p:nvPr userDrawn="1"/>
        </p:nvSpPr>
        <p:spPr>
          <a:xfrm>
            <a:off x="10459654" y="562998"/>
            <a:ext cx="369397" cy="123111"/>
          </a:xfrm>
          <a:prstGeom prst="rect">
            <a:avLst/>
          </a:prstGeom>
          <a:noFill/>
        </p:spPr>
        <p:txBody>
          <a:bodyPr wrap="square" lIns="0" tIns="0" rIns="0" bIns="0" rtlCol="0">
            <a:spAutoFit/>
          </a:bodyPr>
          <a:lstStyle/>
          <a:p>
            <a:pPr algn="ctr"/>
            <a:fld id="{62B17D9A-61A1-2E48-AA70-6E27211F9DB5}" type="slidenum">
              <a:rPr lang="nb-NO" sz="800" i="0" smtClean="0">
                <a:solidFill>
                  <a:schemeClr val="tx2">
                    <a:lumMod val="60000"/>
                    <a:lumOff val="40000"/>
                  </a:schemeClr>
                </a:solidFill>
                <a:latin typeface="+mj-lt"/>
              </a:rPr>
              <a:t>‹#›</a:t>
            </a:fld>
            <a:endParaRPr lang="nb-NO" sz="800" i="0" dirty="0">
              <a:solidFill>
                <a:schemeClr val="tx2">
                  <a:lumMod val="60000"/>
                  <a:lumOff val="40000"/>
                </a:schemeClr>
              </a:solidFill>
              <a:latin typeface="+mj-lt"/>
            </a:endParaRPr>
          </a:p>
        </p:txBody>
      </p:sp>
      <p:pic>
        <p:nvPicPr>
          <p:cNvPr id="7" name="Picture 17">
            <a:extLst>
              <a:ext uri="{FF2B5EF4-FFF2-40B4-BE49-F238E27FC236}">
                <a16:creationId xmlns:a16="http://schemas.microsoft.com/office/drawing/2014/main" id="{CEB3C95A-46C6-3741-91F8-E8DF0388AC7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84731" y="538464"/>
            <a:ext cx="1351498" cy="192351"/>
          </a:xfrm>
          <a:prstGeom prst="rect">
            <a:avLst/>
          </a:prstGeom>
        </p:spPr>
      </p:pic>
      <p:cxnSp>
        <p:nvCxnSpPr>
          <p:cNvPr id="8" name="Straight Connector 10">
            <a:extLst>
              <a:ext uri="{FF2B5EF4-FFF2-40B4-BE49-F238E27FC236}">
                <a16:creationId xmlns:a16="http://schemas.microsoft.com/office/drawing/2014/main" id="{EB020BB8-23F6-0E4E-92E8-C21D954B7308}"/>
              </a:ext>
            </a:extLst>
          </p:cNvPr>
          <p:cNvCxnSpPr>
            <a:cxnSpLocks/>
          </p:cNvCxnSpPr>
          <p:nvPr userDrawn="1"/>
        </p:nvCxnSpPr>
        <p:spPr>
          <a:xfrm>
            <a:off x="2206907" y="620965"/>
            <a:ext cx="468923" cy="0"/>
          </a:xfrm>
          <a:prstGeom prst="line">
            <a:avLst/>
          </a:prstGeom>
          <a:ln w="3175">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10">
            <a:extLst>
              <a:ext uri="{FF2B5EF4-FFF2-40B4-BE49-F238E27FC236}">
                <a16:creationId xmlns:a16="http://schemas.microsoft.com/office/drawing/2014/main" id="{493EEB52-4081-8A42-8B68-A5B3DF633D8D}"/>
              </a:ext>
            </a:extLst>
          </p:cNvPr>
          <p:cNvCxnSpPr>
            <a:cxnSpLocks/>
          </p:cNvCxnSpPr>
          <p:nvPr userDrawn="1"/>
        </p:nvCxnSpPr>
        <p:spPr>
          <a:xfrm>
            <a:off x="10945446" y="620965"/>
            <a:ext cx="468923" cy="0"/>
          </a:xfrm>
          <a:prstGeom prst="line">
            <a:avLst/>
          </a:prstGeom>
          <a:ln w="3175">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pic>
        <p:nvPicPr>
          <p:cNvPr id="10" name="Picture 15">
            <a:extLst>
              <a:ext uri="{FF2B5EF4-FFF2-40B4-BE49-F238E27FC236}">
                <a16:creationId xmlns:a16="http://schemas.microsoft.com/office/drawing/2014/main" id="{9448F779-2CF3-AB48-8FC4-695BBD0BC23A}"/>
              </a:ext>
            </a:extLst>
          </p:cNvPr>
          <p:cNvPicPr>
            <a:picLocks noChangeAspect="1"/>
          </p:cNvPicPr>
          <p:nvPr userDrawn="1"/>
        </p:nvPicPr>
        <p:blipFill>
          <a:blip r:embed="rId3"/>
          <a:stretch>
            <a:fillRect/>
          </a:stretch>
        </p:blipFill>
        <p:spPr>
          <a:xfrm>
            <a:off x="777631" y="6004173"/>
            <a:ext cx="10651761" cy="314940"/>
          </a:xfrm>
          <a:prstGeom prst="rect">
            <a:avLst/>
          </a:prstGeom>
        </p:spPr>
      </p:pic>
    </p:spTree>
    <p:extLst>
      <p:ext uri="{BB962C8B-B14F-4D97-AF65-F5344CB8AC3E}">
        <p14:creationId xmlns:p14="http://schemas.microsoft.com/office/powerpoint/2010/main" val="25408452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3388DF4-E608-40EF-B6B4-E46415EB51EF}"/>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71795823-81A4-4969-925C-C7F4AD613293}"/>
              </a:ext>
            </a:extLst>
          </p:cNvPr>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22215807-4CF5-4F24-8AA7-EF40CF820C0F}"/>
              </a:ext>
            </a:extLst>
          </p:cNvPr>
          <p:cNvSpPr>
            <a:spLocks noGrp="1"/>
          </p:cNvSpPr>
          <p:nvPr>
            <p:ph type="dt" sz="half" idx="10"/>
          </p:nvPr>
        </p:nvSpPr>
        <p:spPr/>
        <p:txBody>
          <a:bodyPr/>
          <a:lstStyle/>
          <a:p>
            <a:fld id="{42185D9F-EB48-4878-AD11-2C41F8E35E20}" type="datetimeFigureOut">
              <a:rPr lang="nb-NO" smtClean="0"/>
              <a:t>17.09.2021</a:t>
            </a:fld>
            <a:endParaRPr lang="nb-NO"/>
          </a:p>
        </p:txBody>
      </p:sp>
      <p:sp>
        <p:nvSpPr>
          <p:cNvPr id="5" name="Plassholder for bunntekst 4">
            <a:extLst>
              <a:ext uri="{FF2B5EF4-FFF2-40B4-BE49-F238E27FC236}">
                <a16:creationId xmlns:a16="http://schemas.microsoft.com/office/drawing/2014/main" id="{B1FCA5C1-4905-4B11-920B-2EB2FE645E94}"/>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4E2E4B1B-CE68-4E37-806E-2B89FCF78AA4}"/>
              </a:ext>
            </a:extLst>
          </p:cNvPr>
          <p:cNvSpPr>
            <a:spLocks noGrp="1"/>
          </p:cNvSpPr>
          <p:nvPr>
            <p:ph type="sldNum" sz="quarter" idx="12"/>
          </p:nvPr>
        </p:nvSpPr>
        <p:spPr/>
        <p:txBody>
          <a:bodyPr/>
          <a:lstStyle/>
          <a:p>
            <a:fld id="{518A9004-41F0-4795-BD77-A2505B91A8E2}" type="slidenum">
              <a:rPr lang="nb-NO" smtClean="0"/>
              <a:t>‹#›</a:t>
            </a:fld>
            <a:endParaRPr lang="nb-NO"/>
          </a:p>
        </p:txBody>
      </p:sp>
    </p:spTree>
    <p:extLst>
      <p:ext uri="{BB962C8B-B14F-4D97-AF65-F5344CB8AC3E}">
        <p14:creationId xmlns:p14="http://schemas.microsoft.com/office/powerpoint/2010/main" val="12823731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DD90C0D-AB11-41A2-8660-4B95C805A36C}"/>
              </a:ext>
            </a:extLst>
          </p:cNvPr>
          <p:cNvSpPr>
            <a:spLocks noGrp="1"/>
          </p:cNvSpPr>
          <p:nvPr>
            <p:ph type="title"/>
          </p:nvPr>
        </p:nvSpPr>
        <p:spPr>
          <a:xfrm>
            <a:off x="831850" y="1709738"/>
            <a:ext cx="10515600" cy="2852737"/>
          </a:xfrm>
        </p:spPr>
        <p:txBody>
          <a:bodyPr anchor="b"/>
          <a:lstStyle>
            <a:lvl1pPr>
              <a:defRPr sz="6000"/>
            </a:lvl1pPr>
          </a:lstStyle>
          <a:p>
            <a:r>
              <a:rPr lang="nb-NO"/>
              <a:t>Klikk for å redigere tittelstil</a:t>
            </a:r>
          </a:p>
        </p:txBody>
      </p:sp>
      <p:sp>
        <p:nvSpPr>
          <p:cNvPr id="3" name="Plassholder for tekst 2">
            <a:extLst>
              <a:ext uri="{FF2B5EF4-FFF2-40B4-BE49-F238E27FC236}">
                <a16:creationId xmlns:a16="http://schemas.microsoft.com/office/drawing/2014/main" id="{716659E8-3EF0-4F27-B1DC-A8701A2D902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id="{9FC0B1A5-42B3-43EE-9AA6-B9D11455C36B}"/>
              </a:ext>
            </a:extLst>
          </p:cNvPr>
          <p:cNvSpPr>
            <a:spLocks noGrp="1"/>
          </p:cNvSpPr>
          <p:nvPr>
            <p:ph type="dt" sz="half" idx="10"/>
          </p:nvPr>
        </p:nvSpPr>
        <p:spPr/>
        <p:txBody>
          <a:bodyPr/>
          <a:lstStyle/>
          <a:p>
            <a:fld id="{42185D9F-EB48-4878-AD11-2C41F8E35E20}" type="datetimeFigureOut">
              <a:rPr lang="nb-NO" smtClean="0"/>
              <a:t>17.09.2021</a:t>
            </a:fld>
            <a:endParaRPr lang="nb-NO"/>
          </a:p>
        </p:txBody>
      </p:sp>
      <p:sp>
        <p:nvSpPr>
          <p:cNvPr id="5" name="Plassholder for bunntekst 4">
            <a:extLst>
              <a:ext uri="{FF2B5EF4-FFF2-40B4-BE49-F238E27FC236}">
                <a16:creationId xmlns:a16="http://schemas.microsoft.com/office/drawing/2014/main" id="{88CC2576-14C8-49F3-8DD5-0F0BCED511A5}"/>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E184665C-3D1F-4926-8251-74318CDFE868}"/>
              </a:ext>
            </a:extLst>
          </p:cNvPr>
          <p:cNvSpPr>
            <a:spLocks noGrp="1"/>
          </p:cNvSpPr>
          <p:nvPr>
            <p:ph type="sldNum" sz="quarter" idx="12"/>
          </p:nvPr>
        </p:nvSpPr>
        <p:spPr/>
        <p:txBody>
          <a:bodyPr/>
          <a:lstStyle/>
          <a:p>
            <a:fld id="{518A9004-41F0-4795-BD77-A2505B91A8E2}" type="slidenum">
              <a:rPr lang="nb-NO" smtClean="0"/>
              <a:t>‹#›</a:t>
            </a:fld>
            <a:endParaRPr lang="nb-NO"/>
          </a:p>
        </p:txBody>
      </p:sp>
    </p:spTree>
    <p:extLst>
      <p:ext uri="{BB962C8B-B14F-4D97-AF65-F5344CB8AC3E}">
        <p14:creationId xmlns:p14="http://schemas.microsoft.com/office/powerpoint/2010/main" val="11452312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F1B8453-0E29-41D3-8E20-E7D59BA00A42}"/>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3A721B43-9957-4499-981F-799B72B48931}"/>
              </a:ext>
            </a:extLst>
          </p:cNvPr>
          <p:cNvSpPr>
            <a:spLocks noGrp="1"/>
          </p:cNvSpPr>
          <p:nvPr>
            <p:ph sz="half" idx="1"/>
          </p:nvPr>
        </p:nvSpPr>
        <p:spPr>
          <a:xfrm>
            <a:off x="838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F66274E9-6D59-40B3-BC74-CA063067C252}"/>
              </a:ext>
            </a:extLst>
          </p:cNvPr>
          <p:cNvSpPr>
            <a:spLocks noGrp="1"/>
          </p:cNvSpPr>
          <p:nvPr>
            <p:ph sz="half" idx="2"/>
          </p:nvPr>
        </p:nvSpPr>
        <p:spPr>
          <a:xfrm>
            <a:off x="6172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a:extLst>
              <a:ext uri="{FF2B5EF4-FFF2-40B4-BE49-F238E27FC236}">
                <a16:creationId xmlns:a16="http://schemas.microsoft.com/office/drawing/2014/main" id="{23215B5B-87D5-405A-A352-DFB29D229DA4}"/>
              </a:ext>
            </a:extLst>
          </p:cNvPr>
          <p:cNvSpPr>
            <a:spLocks noGrp="1"/>
          </p:cNvSpPr>
          <p:nvPr>
            <p:ph type="dt" sz="half" idx="10"/>
          </p:nvPr>
        </p:nvSpPr>
        <p:spPr/>
        <p:txBody>
          <a:bodyPr/>
          <a:lstStyle/>
          <a:p>
            <a:fld id="{42185D9F-EB48-4878-AD11-2C41F8E35E20}" type="datetimeFigureOut">
              <a:rPr lang="nb-NO" smtClean="0"/>
              <a:t>17.09.2021</a:t>
            </a:fld>
            <a:endParaRPr lang="nb-NO"/>
          </a:p>
        </p:txBody>
      </p:sp>
      <p:sp>
        <p:nvSpPr>
          <p:cNvPr id="6" name="Plassholder for bunntekst 5">
            <a:extLst>
              <a:ext uri="{FF2B5EF4-FFF2-40B4-BE49-F238E27FC236}">
                <a16:creationId xmlns:a16="http://schemas.microsoft.com/office/drawing/2014/main" id="{D601121F-4E9A-48BD-8752-4E6B5DBD6ED8}"/>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49E29C7D-812B-4238-B772-F5CEDD06B4E3}"/>
              </a:ext>
            </a:extLst>
          </p:cNvPr>
          <p:cNvSpPr>
            <a:spLocks noGrp="1"/>
          </p:cNvSpPr>
          <p:nvPr>
            <p:ph type="sldNum" sz="quarter" idx="12"/>
          </p:nvPr>
        </p:nvSpPr>
        <p:spPr/>
        <p:txBody>
          <a:bodyPr/>
          <a:lstStyle/>
          <a:p>
            <a:fld id="{518A9004-41F0-4795-BD77-A2505B91A8E2}" type="slidenum">
              <a:rPr lang="nb-NO" smtClean="0"/>
              <a:t>‹#›</a:t>
            </a:fld>
            <a:endParaRPr lang="nb-NO"/>
          </a:p>
        </p:txBody>
      </p:sp>
    </p:spTree>
    <p:extLst>
      <p:ext uri="{BB962C8B-B14F-4D97-AF65-F5344CB8AC3E}">
        <p14:creationId xmlns:p14="http://schemas.microsoft.com/office/powerpoint/2010/main" val="39296543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3866516-0345-4624-B475-8EA9266349DB}"/>
              </a:ext>
            </a:extLst>
          </p:cNvPr>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a:extLst>
              <a:ext uri="{FF2B5EF4-FFF2-40B4-BE49-F238E27FC236}">
                <a16:creationId xmlns:a16="http://schemas.microsoft.com/office/drawing/2014/main" id="{EE2F9D6A-4F81-4C1C-88FD-6E14C21FE30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a:extLst>
              <a:ext uri="{FF2B5EF4-FFF2-40B4-BE49-F238E27FC236}">
                <a16:creationId xmlns:a16="http://schemas.microsoft.com/office/drawing/2014/main" id="{8EDC6A87-D6B6-41A5-9621-96B685842D48}"/>
              </a:ext>
            </a:extLst>
          </p:cNvPr>
          <p:cNvSpPr>
            <a:spLocks noGrp="1"/>
          </p:cNvSpPr>
          <p:nvPr>
            <p:ph sz="half" idx="2"/>
          </p:nvPr>
        </p:nvSpPr>
        <p:spPr>
          <a:xfrm>
            <a:off x="839788" y="2505075"/>
            <a:ext cx="5157787"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a:extLst>
              <a:ext uri="{FF2B5EF4-FFF2-40B4-BE49-F238E27FC236}">
                <a16:creationId xmlns:a16="http://schemas.microsoft.com/office/drawing/2014/main" id="{378B723F-76AF-4965-A50D-1B4AAD85B53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a:extLst>
              <a:ext uri="{FF2B5EF4-FFF2-40B4-BE49-F238E27FC236}">
                <a16:creationId xmlns:a16="http://schemas.microsoft.com/office/drawing/2014/main" id="{96C9D83C-F815-40EA-A7F7-4BC3F078F834}"/>
              </a:ext>
            </a:extLst>
          </p:cNvPr>
          <p:cNvSpPr>
            <a:spLocks noGrp="1"/>
          </p:cNvSpPr>
          <p:nvPr>
            <p:ph sz="quarter" idx="4"/>
          </p:nvPr>
        </p:nvSpPr>
        <p:spPr>
          <a:xfrm>
            <a:off x="6172200" y="2505075"/>
            <a:ext cx="5183188"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a:extLst>
              <a:ext uri="{FF2B5EF4-FFF2-40B4-BE49-F238E27FC236}">
                <a16:creationId xmlns:a16="http://schemas.microsoft.com/office/drawing/2014/main" id="{2BD3D83C-5ABC-4BBE-BFA0-70FCA9293490}"/>
              </a:ext>
            </a:extLst>
          </p:cNvPr>
          <p:cNvSpPr>
            <a:spLocks noGrp="1"/>
          </p:cNvSpPr>
          <p:nvPr>
            <p:ph type="dt" sz="half" idx="10"/>
          </p:nvPr>
        </p:nvSpPr>
        <p:spPr/>
        <p:txBody>
          <a:bodyPr/>
          <a:lstStyle/>
          <a:p>
            <a:fld id="{42185D9F-EB48-4878-AD11-2C41F8E35E20}" type="datetimeFigureOut">
              <a:rPr lang="nb-NO" smtClean="0"/>
              <a:t>17.09.2021</a:t>
            </a:fld>
            <a:endParaRPr lang="nb-NO"/>
          </a:p>
        </p:txBody>
      </p:sp>
      <p:sp>
        <p:nvSpPr>
          <p:cNvPr id="8" name="Plassholder for bunntekst 7">
            <a:extLst>
              <a:ext uri="{FF2B5EF4-FFF2-40B4-BE49-F238E27FC236}">
                <a16:creationId xmlns:a16="http://schemas.microsoft.com/office/drawing/2014/main" id="{C3F52819-7E81-4FCB-B108-C691B47F4984}"/>
              </a:ext>
            </a:extLst>
          </p:cNvPr>
          <p:cNvSpPr>
            <a:spLocks noGrp="1"/>
          </p:cNvSpPr>
          <p:nvPr>
            <p:ph type="ftr" sz="quarter" idx="11"/>
          </p:nvPr>
        </p:nvSpPr>
        <p:spPr/>
        <p:txBody>
          <a:bodyPr/>
          <a:lstStyle/>
          <a:p>
            <a:endParaRPr lang="nb-NO"/>
          </a:p>
        </p:txBody>
      </p:sp>
      <p:sp>
        <p:nvSpPr>
          <p:cNvPr id="9" name="Plassholder for lysbildenummer 8">
            <a:extLst>
              <a:ext uri="{FF2B5EF4-FFF2-40B4-BE49-F238E27FC236}">
                <a16:creationId xmlns:a16="http://schemas.microsoft.com/office/drawing/2014/main" id="{B9ED167C-826D-483F-87D1-54A0CED87121}"/>
              </a:ext>
            </a:extLst>
          </p:cNvPr>
          <p:cNvSpPr>
            <a:spLocks noGrp="1"/>
          </p:cNvSpPr>
          <p:nvPr>
            <p:ph type="sldNum" sz="quarter" idx="12"/>
          </p:nvPr>
        </p:nvSpPr>
        <p:spPr/>
        <p:txBody>
          <a:bodyPr/>
          <a:lstStyle/>
          <a:p>
            <a:fld id="{518A9004-41F0-4795-BD77-A2505B91A8E2}" type="slidenum">
              <a:rPr lang="nb-NO" smtClean="0"/>
              <a:t>‹#›</a:t>
            </a:fld>
            <a:endParaRPr lang="nb-NO"/>
          </a:p>
        </p:txBody>
      </p:sp>
    </p:spTree>
    <p:extLst>
      <p:ext uri="{BB962C8B-B14F-4D97-AF65-F5344CB8AC3E}">
        <p14:creationId xmlns:p14="http://schemas.microsoft.com/office/powerpoint/2010/main" val="41625125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7F03891-22FD-49FE-814A-CB25020ABAA2}"/>
              </a:ext>
            </a:extLst>
          </p:cNvPr>
          <p:cNvSpPr>
            <a:spLocks noGrp="1"/>
          </p:cNvSpPr>
          <p:nvPr>
            <p:ph type="title"/>
          </p:nvPr>
        </p:nvSpPr>
        <p:spPr/>
        <p:txBody>
          <a:bodyPr/>
          <a:lstStyle/>
          <a:p>
            <a:r>
              <a:rPr lang="nb-NO"/>
              <a:t>Klikk for å redigere tittelstil</a:t>
            </a:r>
          </a:p>
        </p:txBody>
      </p:sp>
      <p:sp>
        <p:nvSpPr>
          <p:cNvPr id="3" name="Plassholder for dato 2">
            <a:extLst>
              <a:ext uri="{FF2B5EF4-FFF2-40B4-BE49-F238E27FC236}">
                <a16:creationId xmlns:a16="http://schemas.microsoft.com/office/drawing/2014/main" id="{ECCC856B-345F-4EA6-A803-43F32F3E332A}"/>
              </a:ext>
            </a:extLst>
          </p:cNvPr>
          <p:cNvSpPr>
            <a:spLocks noGrp="1"/>
          </p:cNvSpPr>
          <p:nvPr>
            <p:ph type="dt" sz="half" idx="10"/>
          </p:nvPr>
        </p:nvSpPr>
        <p:spPr/>
        <p:txBody>
          <a:bodyPr/>
          <a:lstStyle/>
          <a:p>
            <a:fld id="{42185D9F-EB48-4878-AD11-2C41F8E35E20}" type="datetimeFigureOut">
              <a:rPr lang="nb-NO" smtClean="0"/>
              <a:t>17.09.2021</a:t>
            </a:fld>
            <a:endParaRPr lang="nb-NO"/>
          </a:p>
        </p:txBody>
      </p:sp>
      <p:sp>
        <p:nvSpPr>
          <p:cNvPr id="4" name="Plassholder for bunntekst 3">
            <a:extLst>
              <a:ext uri="{FF2B5EF4-FFF2-40B4-BE49-F238E27FC236}">
                <a16:creationId xmlns:a16="http://schemas.microsoft.com/office/drawing/2014/main" id="{2BB8DC4F-17C9-49D4-8265-D22E5D6A5F5A}"/>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4E9B75F6-1D2A-4E64-BDF1-F43C8B3B6EBB}"/>
              </a:ext>
            </a:extLst>
          </p:cNvPr>
          <p:cNvSpPr>
            <a:spLocks noGrp="1"/>
          </p:cNvSpPr>
          <p:nvPr>
            <p:ph type="sldNum" sz="quarter" idx="12"/>
          </p:nvPr>
        </p:nvSpPr>
        <p:spPr/>
        <p:txBody>
          <a:bodyPr/>
          <a:lstStyle/>
          <a:p>
            <a:fld id="{518A9004-41F0-4795-BD77-A2505B91A8E2}" type="slidenum">
              <a:rPr lang="nb-NO" smtClean="0"/>
              <a:t>‹#›</a:t>
            </a:fld>
            <a:endParaRPr lang="nb-NO"/>
          </a:p>
        </p:txBody>
      </p:sp>
    </p:spTree>
    <p:extLst>
      <p:ext uri="{BB962C8B-B14F-4D97-AF65-F5344CB8AC3E}">
        <p14:creationId xmlns:p14="http://schemas.microsoft.com/office/powerpoint/2010/main" val="26410513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3FEA5B6A-0F84-4A97-BBB4-BA460026765C}"/>
              </a:ext>
            </a:extLst>
          </p:cNvPr>
          <p:cNvSpPr>
            <a:spLocks noGrp="1"/>
          </p:cNvSpPr>
          <p:nvPr>
            <p:ph type="dt" sz="half" idx="10"/>
          </p:nvPr>
        </p:nvSpPr>
        <p:spPr/>
        <p:txBody>
          <a:bodyPr/>
          <a:lstStyle/>
          <a:p>
            <a:fld id="{42185D9F-EB48-4878-AD11-2C41F8E35E20}" type="datetimeFigureOut">
              <a:rPr lang="nb-NO" smtClean="0"/>
              <a:t>17.09.2021</a:t>
            </a:fld>
            <a:endParaRPr lang="nb-NO"/>
          </a:p>
        </p:txBody>
      </p:sp>
      <p:sp>
        <p:nvSpPr>
          <p:cNvPr id="3" name="Plassholder for bunntekst 2">
            <a:extLst>
              <a:ext uri="{FF2B5EF4-FFF2-40B4-BE49-F238E27FC236}">
                <a16:creationId xmlns:a16="http://schemas.microsoft.com/office/drawing/2014/main" id="{6EF37EA1-55EB-4B7D-992F-6A5DED89614D}"/>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888E4FB1-D2EC-4064-B99C-CCCB3BC9C3F7}"/>
              </a:ext>
            </a:extLst>
          </p:cNvPr>
          <p:cNvSpPr>
            <a:spLocks noGrp="1"/>
          </p:cNvSpPr>
          <p:nvPr>
            <p:ph type="sldNum" sz="quarter" idx="12"/>
          </p:nvPr>
        </p:nvSpPr>
        <p:spPr/>
        <p:txBody>
          <a:bodyPr/>
          <a:lstStyle/>
          <a:p>
            <a:fld id="{518A9004-41F0-4795-BD77-A2505B91A8E2}" type="slidenum">
              <a:rPr lang="nb-NO" smtClean="0"/>
              <a:t>‹#›</a:t>
            </a:fld>
            <a:endParaRPr lang="nb-NO"/>
          </a:p>
        </p:txBody>
      </p:sp>
    </p:spTree>
    <p:extLst>
      <p:ext uri="{BB962C8B-B14F-4D97-AF65-F5344CB8AC3E}">
        <p14:creationId xmlns:p14="http://schemas.microsoft.com/office/powerpoint/2010/main" val="22867708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4D9C3DA-FB88-4012-AA3D-9C4D4A66D68B}"/>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a:extLst>
              <a:ext uri="{FF2B5EF4-FFF2-40B4-BE49-F238E27FC236}">
                <a16:creationId xmlns:a16="http://schemas.microsoft.com/office/drawing/2014/main" id="{3B9A3816-FBDD-4280-927E-DAD456CF5ED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a:extLst>
              <a:ext uri="{FF2B5EF4-FFF2-40B4-BE49-F238E27FC236}">
                <a16:creationId xmlns:a16="http://schemas.microsoft.com/office/drawing/2014/main" id="{9C2C62F5-80E4-4EB8-9C8B-FD518BC783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F4FD5161-B044-4E03-9665-0163AB132651}"/>
              </a:ext>
            </a:extLst>
          </p:cNvPr>
          <p:cNvSpPr>
            <a:spLocks noGrp="1"/>
          </p:cNvSpPr>
          <p:nvPr>
            <p:ph type="dt" sz="half" idx="10"/>
          </p:nvPr>
        </p:nvSpPr>
        <p:spPr/>
        <p:txBody>
          <a:bodyPr/>
          <a:lstStyle/>
          <a:p>
            <a:fld id="{42185D9F-EB48-4878-AD11-2C41F8E35E20}" type="datetimeFigureOut">
              <a:rPr lang="nb-NO" smtClean="0"/>
              <a:t>17.09.2021</a:t>
            </a:fld>
            <a:endParaRPr lang="nb-NO"/>
          </a:p>
        </p:txBody>
      </p:sp>
      <p:sp>
        <p:nvSpPr>
          <p:cNvPr id="6" name="Plassholder for bunntekst 5">
            <a:extLst>
              <a:ext uri="{FF2B5EF4-FFF2-40B4-BE49-F238E27FC236}">
                <a16:creationId xmlns:a16="http://schemas.microsoft.com/office/drawing/2014/main" id="{562BE1E0-7FC8-4001-8325-D73CAF5E44D9}"/>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7FD68FF6-8AC0-4B0C-95CF-997A6B061F94}"/>
              </a:ext>
            </a:extLst>
          </p:cNvPr>
          <p:cNvSpPr>
            <a:spLocks noGrp="1"/>
          </p:cNvSpPr>
          <p:nvPr>
            <p:ph type="sldNum" sz="quarter" idx="12"/>
          </p:nvPr>
        </p:nvSpPr>
        <p:spPr/>
        <p:txBody>
          <a:bodyPr/>
          <a:lstStyle/>
          <a:p>
            <a:fld id="{518A9004-41F0-4795-BD77-A2505B91A8E2}" type="slidenum">
              <a:rPr lang="nb-NO" smtClean="0"/>
              <a:t>‹#›</a:t>
            </a:fld>
            <a:endParaRPr lang="nb-NO"/>
          </a:p>
        </p:txBody>
      </p:sp>
    </p:spTree>
    <p:extLst>
      <p:ext uri="{BB962C8B-B14F-4D97-AF65-F5344CB8AC3E}">
        <p14:creationId xmlns:p14="http://schemas.microsoft.com/office/powerpoint/2010/main" val="15658358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C5F760A-E5E0-4791-8D22-4D742F487E8B}"/>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a:extLst>
              <a:ext uri="{FF2B5EF4-FFF2-40B4-BE49-F238E27FC236}">
                <a16:creationId xmlns:a16="http://schemas.microsoft.com/office/drawing/2014/main" id="{229F856A-F1EE-4708-B348-F3B204F1177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a:extLst>
              <a:ext uri="{FF2B5EF4-FFF2-40B4-BE49-F238E27FC236}">
                <a16:creationId xmlns:a16="http://schemas.microsoft.com/office/drawing/2014/main" id="{60C799EC-DF79-424A-9048-3A3FBD529E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54221E22-492A-4D01-B35A-8F616E1531A0}"/>
              </a:ext>
            </a:extLst>
          </p:cNvPr>
          <p:cNvSpPr>
            <a:spLocks noGrp="1"/>
          </p:cNvSpPr>
          <p:nvPr>
            <p:ph type="dt" sz="half" idx="10"/>
          </p:nvPr>
        </p:nvSpPr>
        <p:spPr/>
        <p:txBody>
          <a:bodyPr/>
          <a:lstStyle/>
          <a:p>
            <a:fld id="{42185D9F-EB48-4878-AD11-2C41F8E35E20}" type="datetimeFigureOut">
              <a:rPr lang="nb-NO" smtClean="0"/>
              <a:t>17.09.2021</a:t>
            </a:fld>
            <a:endParaRPr lang="nb-NO"/>
          </a:p>
        </p:txBody>
      </p:sp>
      <p:sp>
        <p:nvSpPr>
          <p:cNvPr id="6" name="Plassholder for bunntekst 5">
            <a:extLst>
              <a:ext uri="{FF2B5EF4-FFF2-40B4-BE49-F238E27FC236}">
                <a16:creationId xmlns:a16="http://schemas.microsoft.com/office/drawing/2014/main" id="{FA479EE1-C4AD-4F3F-949E-647AE5CCFB90}"/>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1844A2C6-BB7E-4AAF-97CD-48CF27C66BBD}"/>
              </a:ext>
            </a:extLst>
          </p:cNvPr>
          <p:cNvSpPr>
            <a:spLocks noGrp="1"/>
          </p:cNvSpPr>
          <p:nvPr>
            <p:ph type="sldNum" sz="quarter" idx="12"/>
          </p:nvPr>
        </p:nvSpPr>
        <p:spPr/>
        <p:txBody>
          <a:bodyPr/>
          <a:lstStyle/>
          <a:p>
            <a:fld id="{518A9004-41F0-4795-BD77-A2505B91A8E2}" type="slidenum">
              <a:rPr lang="nb-NO" smtClean="0"/>
              <a:t>‹#›</a:t>
            </a:fld>
            <a:endParaRPr lang="nb-NO"/>
          </a:p>
        </p:txBody>
      </p:sp>
    </p:spTree>
    <p:extLst>
      <p:ext uri="{BB962C8B-B14F-4D97-AF65-F5344CB8AC3E}">
        <p14:creationId xmlns:p14="http://schemas.microsoft.com/office/powerpoint/2010/main" val="535154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BFEE89E0-98B1-4022-A4EA-F92BC320992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a:extLst>
              <a:ext uri="{FF2B5EF4-FFF2-40B4-BE49-F238E27FC236}">
                <a16:creationId xmlns:a16="http://schemas.microsoft.com/office/drawing/2014/main" id="{9E85710E-8D91-41BC-BC73-381229C9A4F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F11E4EA9-615D-4C16-9008-4563248A159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185D9F-EB48-4878-AD11-2C41F8E35E20}" type="datetimeFigureOut">
              <a:rPr lang="nb-NO" smtClean="0"/>
              <a:t>17.09.2021</a:t>
            </a:fld>
            <a:endParaRPr lang="nb-NO"/>
          </a:p>
        </p:txBody>
      </p:sp>
      <p:sp>
        <p:nvSpPr>
          <p:cNvPr id="5" name="Plassholder for bunntekst 4">
            <a:extLst>
              <a:ext uri="{FF2B5EF4-FFF2-40B4-BE49-F238E27FC236}">
                <a16:creationId xmlns:a16="http://schemas.microsoft.com/office/drawing/2014/main" id="{6C56A70E-8D64-4578-91FF-F1201B25A51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a:extLst>
              <a:ext uri="{FF2B5EF4-FFF2-40B4-BE49-F238E27FC236}">
                <a16:creationId xmlns:a16="http://schemas.microsoft.com/office/drawing/2014/main" id="{AD49F26C-4CD1-42DD-BA4F-D51E266558A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8A9004-41F0-4795-BD77-A2505B91A8E2}" type="slidenum">
              <a:rPr lang="nb-NO" smtClean="0"/>
              <a:t>‹#›</a:t>
            </a:fld>
            <a:endParaRPr lang="nb-NO"/>
          </a:p>
        </p:txBody>
      </p:sp>
    </p:spTree>
    <p:extLst>
      <p:ext uri="{BB962C8B-B14F-4D97-AF65-F5344CB8AC3E}">
        <p14:creationId xmlns:p14="http://schemas.microsoft.com/office/powerpoint/2010/main" val="11013221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3.tmp"/><Relationship Id="rId1" Type="http://schemas.openxmlformats.org/officeDocument/2006/relationships/slideLayout" Target="../slideLayouts/slideLayout1.xml"/><Relationship Id="rId4" Type="http://schemas.openxmlformats.org/officeDocument/2006/relationships/image" Target="../media/image20.emf"/></Relationships>
</file>

<file path=ppt/slides/_rels/slide10.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tmp"/><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tmp"/><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tmp"/><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tmp"/><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tmp"/><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tmp"/><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19.tmp"/><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20.tmp"/><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image" Target="../media/image5.tmp"/></Relationships>
</file>

<file path=ppt/slides/_rels/slide22.xml.rels><?xml version="1.0" encoding="UTF-8" standalone="yes"?>
<Relationships xmlns="http://schemas.openxmlformats.org/package/2006/relationships"><Relationship Id="rId3" Type="http://schemas.openxmlformats.org/officeDocument/2006/relationships/image" Target="../media/image5.tmp"/><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tmp"/><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3.tmp"/></Relationships>
</file>

<file path=ppt/slides/_rels/slide6.xml.rels><?xml version="1.0" encoding="UTF-8" standalone="yes"?>
<Relationships xmlns="http://schemas.openxmlformats.org/package/2006/relationships"><Relationship Id="rId3" Type="http://schemas.openxmlformats.org/officeDocument/2006/relationships/image" Target="../media/image5.tmp"/><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1">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Bilde 6">
            <a:extLst>
              <a:ext uri="{FF2B5EF4-FFF2-40B4-BE49-F238E27FC236}">
                <a16:creationId xmlns:a16="http://schemas.microsoft.com/office/drawing/2014/main" id="{03B77A96-9CA5-497E-9CD0-AF3523F05ED2}"/>
              </a:ext>
            </a:extLst>
          </p:cNvPr>
          <p:cNvPicPr>
            <a:picLocks noChangeAspect="1"/>
          </p:cNvPicPr>
          <p:nvPr/>
        </p:nvPicPr>
        <p:blipFill rotWithShape="1">
          <a:blip r:embed="rId2">
            <a:extLst>
              <a:ext uri="{28A0092B-C50C-407E-A947-70E740481C1C}">
                <a14:useLocalDpi xmlns:a14="http://schemas.microsoft.com/office/drawing/2010/main" val="0"/>
              </a:ext>
            </a:extLst>
          </a:blip>
          <a:srcRect t="9091" r="19563"/>
          <a:stretch/>
        </p:blipFill>
        <p:spPr>
          <a:xfrm>
            <a:off x="3523488" y="10"/>
            <a:ext cx="8668512" cy="6857990"/>
          </a:xfrm>
          <a:prstGeom prst="rect">
            <a:avLst/>
          </a:prstGeom>
        </p:spPr>
      </p:pic>
      <p:sp>
        <p:nvSpPr>
          <p:cNvPr id="14" name="Rectangle 13">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tel 1">
            <a:extLst>
              <a:ext uri="{FF2B5EF4-FFF2-40B4-BE49-F238E27FC236}">
                <a16:creationId xmlns:a16="http://schemas.microsoft.com/office/drawing/2014/main" id="{0D794F0B-342A-4395-B44A-0F1D9966D051}"/>
              </a:ext>
            </a:extLst>
          </p:cNvPr>
          <p:cNvSpPr>
            <a:spLocks noGrp="1"/>
          </p:cNvSpPr>
          <p:nvPr>
            <p:ph type="ctrTitle"/>
          </p:nvPr>
        </p:nvSpPr>
        <p:spPr>
          <a:xfrm>
            <a:off x="477980" y="1122363"/>
            <a:ext cx="4263701" cy="3204134"/>
          </a:xfrm>
        </p:spPr>
        <p:txBody>
          <a:bodyPr anchor="b">
            <a:normAutofit/>
          </a:bodyPr>
          <a:lstStyle/>
          <a:p>
            <a:pPr algn="l"/>
            <a:r>
              <a:rPr lang="nb-NO" sz="4400" dirty="0"/>
              <a:t>Kommuneplanens samfunnsdel i Nærøysund kommune</a:t>
            </a:r>
          </a:p>
        </p:txBody>
      </p:sp>
      <p:sp>
        <p:nvSpPr>
          <p:cNvPr id="5" name="Undertittel 4">
            <a:extLst>
              <a:ext uri="{FF2B5EF4-FFF2-40B4-BE49-F238E27FC236}">
                <a16:creationId xmlns:a16="http://schemas.microsoft.com/office/drawing/2014/main" id="{1E0CE1BF-6769-4CA0-AB61-177D73F2FD17}"/>
              </a:ext>
            </a:extLst>
          </p:cNvPr>
          <p:cNvSpPr>
            <a:spLocks noGrp="1"/>
          </p:cNvSpPr>
          <p:nvPr>
            <p:ph type="subTitle" idx="1"/>
          </p:nvPr>
        </p:nvSpPr>
        <p:spPr>
          <a:xfrm>
            <a:off x="161457" y="5448850"/>
            <a:ext cx="4023359" cy="1208141"/>
          </a:xfrm>
        </p:spPr>
        <p:txBody>
          <a:bodyPr>
            <a:normAutofit/>
          </a:bodyPr>
          <a:lstStyle/>
          <a:p>
            <a:pPr algn="l"/>
            <a:r>
              <a:rPr lang="nb-NO" sz="1700" dirty="0"/>
              <a:t>Av: Samfunnsplanlegger Martin Øie Lauten </a:t>
            </a:r>
          </a:p>
          <a:p>
            <a:pPr algn="l"/>
            <a:r>
              <a:rPr lang="nb-NO" sz="1700" dirty="0"/>
              <a:t>Strategi og samfunn / Nærøysund kommune</a:t>
            </a:r>
          </a:p>
        </p:txBody>
      </p:sp>
      <p:sp>
        <p:nvSpPr>
          <p:cNvPr id="16" name="Rectangle 15">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8" name="Rectangle 17">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mc:AlternateContent xmlns:mc="http://schemas.openxmlformats.org/markup-compatibility/2006" xmlns:p14="http://schemas.microsoft.com/office/powerpoint/2010/main">
        <mc:Choice Requires="p14">
          <p:contentPart p14:bwMode="auto" r:id="rId3">
            <p14:nvContentPartPr>
              <p14:cNvPr id="8" name="Håndskrift 7">
                <a:extLst>
                  <a:ext uri="{FF2B5EF4-FFF2-40B4-BE49-F238E27FC236}">
                    <a16:creationId xmlns:a16="http://schemas.microsoft.com/office/drawing/2014/main" id="{74688B4D-661C-4280-BE4C-F186FF45D3C7}"/>
                  </a:ext>
                </a:extLst>
              </p14:cNvPr>
              <p14:cNvContentPartPr/>
              <p14:nvPr/>
            </p14:nvContentPartPr>
            <p14:xfrm>
              <a:off x="4114800" y="2616120"/>
              <a:ext cx="6840" cy="360"/>
            </p14:xfrm>
          </p:contentPart>
        </mc:Choice>
        <mc:Fallback xmlns="">
          <p:pic>
            <p:nvPicPr>
              <p:cNvPr id="8" name="Håndskrift 7">
                <a:extLst>
                  <a:ext uri="{FF2B5EF4-FFF2-40B4-BE49-F238E27FC236}">
                    <a16:creationId xmlns:a16="http://schemas.microsoft.com/office/drawing/2014/main" id="{74688B4D-661C-4280-BE4C-F186FF45D3C7}"/>
                  </a:ext>
                </a:extLst>
              </p:cNvPr>
              <p:cNvPicPr/>
              <p:nvPr/>
            </p:nvPicPr>
            <p:blipFill>
              <a:blip r:embed="rId4"/>
              <a:stretch>
                <a:fillRect/>
              </a:stretch>
            </p:blipFill>
            <p:spPr>
              <a:xfrm>
                <a:off x="4098960" y="2552760"/>
                <a:ext cx="38160" cy="127080"/>
              </a:xfrm>
              <a:prstGeom prst="rect">
                <a:avLst/>
              </a:prstGeom>
            </p:spPr>
          </p:pic>
        </mc:Fallback>
      </mc:AlternateContent>
    </p:spTree>
    <p:extLst>
      <p:ext uri="{BB962C8B-B14F-4D97-AF65-F5344CB8AC3E}">
        <p14:creationId xmlns:p14="http://schemas.microsoft.com/office/powerpoint/2010/main" val="191319056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20086"/>
    </mc:Choice>
    <mc:Fallback xmlns="">
      <p:transition spd="slow" advTm="20086"/>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a:extLst>
              <a:ext uri="{FF2B5EF4-FFF2-40B4-BE49-F238E27FC236}">
                <a16:creationId xmlns:a16="http://schemas.microsoft.com/office/drawing/2014/main" id="{1BFE02CD-908A-46EC-9A93-99330BEDF4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7599" y="0"/>
            <a:ext cx="9816802" cy="6858000"/>
          </a:xfrm>
          <a:prstGeom prst="rect">
            <a:avLst/>
          </a:prstGeom>
        </p:spPr>
      </p:pic>
    </p:spTree>
    <p:extLst>
      <p:ext uri="{BB962C8B-B14F-4D97-AF65-F5344CB8AC3E}">
        <p14:creationId xmlns:p14="http://schemas.microsoft.com/office/powerpoint/2010/main" val="2350544278"/>
      </p:ext>
    </p:extLst>
  </p:cSld>
  <p:clrMapOvr>
    <a:masterClrMapping/>
  </p:clrMapOvr>
  <mc:AlternateContent xmlns:mc="http://schemas.openxmlformats.org/markup-compatibility/2006" xmlns:p14="http://schemas.microsoft.com/office/powerpoint/2010/main">
    <mc:Choice Requires="p14">
      <p:transition p14:dur="0" advTm="7719"/>
    </mc:Choice>
    <mc:Fallback xmlns="">
      <p:transition advTm="7719"/>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descr="Et bilde som inneholder tekst, skjermbilde, forskjellig&#10;&#10;Automatisk generert beskrivelse">
            <a:extLst>
              <a:ext uri="{FF2B5EF4-FFF2-40B4-BE49-F238E27FC236}">
                <a16:creationId xmlns:a16="http://schemas.microsoft.com/office/drawing/2014/main" id="{0113AF3D-D5D5-440B-8C00-7F63C15BE2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9163" y="0"/>
            <a:ext cx="9833674" cy="6858000"/>
          </a:xfrm>
          <a:prstGeom prst="rect">
            <a:avLst/>
          </a:prstGeom>
        </p:spPr>
      </p:pic>
    </p:spTree>
    <p:extLst>
      <p:ext uri="{BB962C8B-B14F-4D97-AF65-F5344CB8AC3E}">
        <p14:creationId xmlns:p14="http://schemas.microsoft.com/office/powerpoint/2010/main" val="2693847741"/>
      </p:ext>
    </p:extLst>
  </p:cSld>
  <p:clrMapOvr>
    <a:masterClrMapping/>
  </p:clrMapOvr>
  <mc:AlternateContent xmlns:mc="http://schemas.openxmlformats.org/markup-compatibility/2006" xmlns:p14="http://schemas.microsoft.com/office/powerpoint/2010/main">
    <mc:Choice Requires="p14">
      <p:transition p14:dur="0" advTm="3921"/>
    </mc:Choice>
    <mc:Fallback xmlns="">
      <p:transition advTm="3921"/>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e 8" descr="Et bilde som inneholder tekst, visittkort, skjermbilde, vektorgrafikk&#10;&#10;Automatisk generert beskrivelse">
            <a:extLst>
              <a:ext uri="{FF2B5EF4-FFF2-40B4-BE49-F238E27FC236}">
                <a16:creationId xmlns:a16="http://schemas.microsoft.com/office/drawing/2014/main" id="{A7D418C8-D9D2-4192-A025-E86FFA6249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8967" y="0"/>
            <a:ext cx="9854065" cy="6858000"/>
          </a:xfrm>
          <a:prstGeom prst="rect">
            <a:avLst/>
          </a:prstGeom>
        </p:spPr>
      </p:pic>
    </p:spTree>
    <p:extLst>
      <p:ext uri="{BB962C8B-B14F-4D97-AF65-F5344CB8AC3E}">
        <p14:creationId xmlns:p14="http://schemas.microsoft.com/office/powerpoint/2010/main" val="1057457869"/>
      </p:ext>
    </p:extLst>
  </p:cSld>
  <p:clrMapOvr>
    <a:masterClrMapping/>
  </p:clrMapOvr>
  <mc:AlternateContent xmlns:mc="http://schemas.openxmlformats.org/markup-compatibility/2006" xmlns:p14="http://schemas.microsoft.com/office/powerpoint/2010/main">
    <mc:Choice Requires="p14">
      <p:transition p14:dur="0" advTm="3051"/>
    </mc:Choice>
    <mc:Fallback xmlns="">
      <p:transition advTm="3051"/>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7A58AA17-7577-46D0-93AF-33EC90C7A2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0702" y="0"/>
            <a:ext cx="9790596" cy="6858000"/>
          </a:xfrm>
          <a:prstGeom prst="rect">
            <a:avLst/>
          </a:prstGeom>
        </p:spPr>
      </p:pic>
    </p:spTree>
    <p:extLst>
      <p:ext uri="{BB962C8B-B14F-4D97-AF65-F5344CB8AC3E}">
        <p14:creationId xmlns:p14="http://schemas.microsoft.com/office/powerpoint/2010/main" val="1017535311"/>
      </p:ext>
    </p:extLst>
  </p:cSld>
  <p:clrMapOvr>
    <a:masterClrMapping/>
  </p:clrMapOvr>
  <mc:AlternateContent xmlns:mc="http://schemas.openxmlformats.org/markup-compatibility/2006" xmlns:p14="http://schemas.microsoft.com/office/powerpoint/2010/main">
    <mc:Choice Requires="p14">
      <p:transition p14:dur="0" advTm="6975"/>
    </mc:Choice>
    <mc:Fallback xmlns="">
      <p:transition advTm="6975"/>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053D18A0-5C83-4959-8087-9F0342DF32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5136" y="0"/>
            <a:ext cx="9861727" cy="6858000"/>
          </a:xfrm>
          <a:prstGeom prst="rect">
            <a:avLst/>
          </a:prstGeom>
        </p:spPr>
      </p:pic>
    </p:spTree>
    <p:extLst>
      <p:ext uri="{BB962C8B-B14F-4D97-AF65-F5344CB8AC3E}">
        <p14:creationId xmlns:p14="http://schemas.microsoft.com/office/powerpoint/2010/main" val="1113123688"/>
      </p:ext>
    </p:extLst>
  </p:cSld>
  <p:clrMapOvr>
    <a:masterClrMapping/>
  </p:clrMapOvr>
  <mc:AlternateContent xmlns:mc="http://schemas.openxmlformats.org/markup-compatibility/2006" xmlns:p14="http://schemas.microsoft.com/office/powerpoint/2010/main">
    <mc:Choice Requires="p14">
      <p:transition p14:dur="0" advTm="2771"/>
    </mc:Choice>
    <mc:Fallback xmlns="">
      <p:transition advTm="2771"/>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70A6ADCE-9FB1-45D0-A368-F4966233B5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3776" y="0"/>
            <a:ext cx="9824447" cy="6858000"/>
          </a:xfrm>
          <a:prstGeom prst="rect">
            <a:avLst/>
          </a:prstGeom>
        </p:spPr>
      </p:pic>
    </p:spTree>
    <p:extLst>
      <p:ext uri="{BB962C8B-B14F-4D97-AF65-F5344CB8AC3E}">
        <p14:creationId xmlns:p14="http://schemas.microsoft.com/office/powerpoint/2010/main" val="3216062718"/>
      </p:ext>
    </p:extLst>
  </p:cSld>
  <p:clrMapOvr>
    <a:masterClrMapping/>
  </p:clrMapOvr>
  <mc:AlternateContent xmlns:mc="http://schemas.openxmlformats.org/markup-compatibility/2006" xmlns:p14="http://schemas.microsoft.com/office/powerpoint/2010/main">
    <mc:Choice Requires="p14">
      <p:transition p14:dur="0" advTm="4051"/>
    </mc:Choice>
    <mc:Fallback xmlns="">
      <p:transition advTm="4051"/>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descr="Et bilde som inneholder tekst&#10;&#10;Automatisk generert beskrivelse">
            <a:extLst>
              <a:ext uri="{FF2B5EF4-FFF2-40B4-BE49-F238E27FC236}">
                <a16:creationId xmlns:a16="http://schemas.microsoft.com/office/drawing/2014/main" id="{C2024C2D-CA3C-45A8-B30E-79ED9086B8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8359" y="-377073"/>
            <a:ext cx="10553779" cy="7352907"/>
          </a:xfrm>
          <a:prstGeom prst="rect">
            <a:avLst/>
          </a:prstGeom>
        </p:spPr>
      </p:pic>
    </p:spTree>
    <p:extLst>
      <p:ext uri="{BB962C8B-B14F-4D97-AF65-F5344CB8AC3E}">
        <p14:creationId xmlns:p14="http://schemas.microsoft.com/office/powerpoint/2010/main" val="614698957"/>
      </p:ext>
    </p:extLst>
  </p:cSld>
  <p:clrMapOvr>
    <a:masterClrMapping/>
  </p:clrMapOvr>
  <mc:AlternateContent xmlns:mc="http://schemas.openxmlformats.org/markup-compatibility/2006" xmlns:p14="http://schemas.microsoft.com/office/powerpoint/2010/main">
    <mc:Choice Requires="p14">
      <p:transition p14:dur="0" advTm="11341"/>
    </mc:Choice>
    <mc:Fallback xmlns="">
      <p:transition advTm="11341"/>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descr="Et bilde som inneholder tekst&#10;&#10;Automatisk generert beskrivelse">
            <a:extLst>
              <a:ext uri="{FF2B5EF4-FFF2-40B4-BE49-F238E27FC236}">
                <a16:creationId xmlns:a16="http://schemas.microsoft.com/office/drawing/2014/main" id="{8849DFA8-2BDE-46C2-A9BB-83BF09D7AC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4793" y="-413708"/>
            <a:ext cx="10642413" cy="7421465"/>
          </a:xfrm>
          <a:prstGeom prst="rect">
            <a:avLst/>
          </a:prstGeom>
        </p:spPr>
      </p:pic>
    </p:spTree>
    <p:extLst>
      <p:ext uri="{BB962C8B-B14F-4D97-AF65-F5344CB8AC3E}">
        <p14:creationId xmlns:p14="http://schemas.microsoft.com/office/powerpoint/2010/main" val="2902140574"/>
      </p:ext>
    </p:extLst>
  </p:cSld>
  <p:clrMapOvr>
    <a:masterClrMapping/>
  </p:clrMapOvr>
  <mc:AlternateContent xmlns:mc="http://schemas.openxmlformats.org/markup-compatibility/2006" xmlns:p14="http://schemas.microsoft.com/office/powerpoint/2010/main">
    <mc:Choice Requires="p14">
      <p:transition p14:dur="0" advTm="3419"/>
    </mc:Choice>
    <mc:Fallback xmlns="">
      <p:transition advTm="3419"/>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descr="Et bilde som inneholder tekst&#10;&#10;Automatisk generert beskrivelse">
            <a:extLst>
              <a:ext uri="{FF2B5EF4-FFF2-40B4-BE49-F238E27FC236}">
                <a16:creationId xmlns:a16="http://schemas.microsoft.com/office/drawing/2014/main" id="{1F58C1ED-2926-46D8-AB3D-6EC621EB31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2935" y="-417251"/>
            <a:ext cx="10720776" cy="7508715"/>
          </a:xfrm>
          <a:prstGeom prst="rect">
            <a:avLst/>
          </a:prstGeom>
        </p:spPr>
      </p:pic>
    </p:spTree>
    <p:extLst>
      <p:ext uri="{BB962C8B-B14F-4D97-AF65-F5344CB8AC3E}">
        <p14:creationId xmlns:p14="http://schemas.microsoft.com/office/powerpoint/2010/main" val="1685391086"/>
      </p:ext>
    </p:extLst>
  </p:cSld>
  <p:clrMapOvr>
    <a:masterClrMapping/>
  </p:clrMapOvr>
  <mc:AlternateContent xmlns:mc="http://schemas.openxmlformats.org/markup-compatibility/2006" xmlns:p14="http://schemas.microsoft.com/office/powerpoint/2010/main">
    <mc:Choice Requires="p14">
      <p:transition p14:dur="0" advTm="4328"/>
    </mc:Choice>
    <mc:Fallback xmlns="">
      <p:transition advTm="4328"/>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descr="Et bilde som inneholder tekst&#10;&#10;Automatisk generert beskrivelse">
            <a:extLst>
              <a:ext uri="{FF2B5EF4-FFF2-40B4-BE49-F238E27FC236}">
                <a16:creationId xmlns:a16="http://schemas.microsoft.com/office/drawing/2014/main" id="{2B565705-B633-46CF-9ACB-C3CA066764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8017" y="-595900"/>
            <a:ext cx="11022819" cy="7726274"/>
          </a:xfrm>
          <a:prstGeom prst="rect">
            <a:avLst/>
          </a:prstGeom>
        </p:spPr>
      </p:pic>
    </p:spTree>
    <p:extLst>
      <p:ext uri="{BB962C8B-B14F-4D97-AF65-F5344CB8AC3E}">
        <p14:creationId xmlns:p14="http://schemas.microsoft.com/office/powerpoint/2010/main" val="3200724247"/>
      </p:ext>
    </p:extLst>
  </p:cSld>
  <p:clrMapOvr>
    <a:masterClrMapping/>
  </p:clrMapOvr>
  <mc:AlternateContent xmlns:mc="http://schemas.openxmlformats.org/markup-compatibility/2006" xmlns:p14="http://schemas.microsoft.com/office/powerpoint/2010/main">
    <mc:Choice Requires="p14">
      <p:transition p14:dur="0" advTm="4932"/>
    </mc:Choice>
    <mc:Fallback xmlns="">
      <p:transition advTm="4932"/>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8DDF934-0C08-4363-9215-1DA3473D01BA}"/>
              </a:ext>
            </a:extLst>
          </p:cNvPr>
          <p:cNvSpPr txBox="1">
            <a:spLocks/>
          </p:cNvSpPr>
          <p:nvPr/>
        </p:nvSpPr>
        <p:spPr>
          <a:xfrm>
            <a:off x="838200" y="737598"/>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b-NO" sz="4800" dirty="0"/>
              <a:t>Mål</a:t>
            </a:r>
          </a:p>
        </p:txBody>
      </p:sp>
      <p:graphicFrame>
        <p:nvGraphicFramePr>
          <p:cNvPr id="3" name="Plassholder for innhold 2">
            <a:extLst>
              <a:ext uri="{FF2B5EF4-FFF2-40B4-BE49-F238E27FC236}">
                <a16:creationId xmlns:a16="http://schemas.microsoft.com/office/drawing/2014/main" id="{48BCD6C6-73D7-49B9-A465-5F2375C1AE1F}"/>
              </a:ext>
            </a:extLst>
          </p:cNvPr>
          <p:cNvGraphicFramePr>
            <a:graphicFrameLocks/>
          </p:cNvGraphicFramePr>
          <p:nvPr>
            <p:extLst>
              <p:ext uri="{D42A27DB-BD31-4B8C-83A1-F6EECF244321}">
                <p14:modId xmlns:p14="http://schemas.microsoft.com/office/powerpoint/2010/main" val="3607027642"/>
              </p:ext>
            </p:extLst>
          </p:nvPr>
        </p:nvGraphicFramePr>
        <p:xfrm>
          <a:off x="838200" y="1523967"/>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345500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05AB65BA-B967-49DB-9058-D27D512D87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6006" y="782425"/>
            <a:ext cx="10559988" cy="5166384"/>
          </a:xfrm>
          <a:prstGeom prst="rect">
            <a:avLst/>
          </a:prstGeom>
        </p:spPr>
      </p:pic>
      <p:sp>
        <p:nvSpPr>
          <p:cNvPr id="3" name="Ellipse 2">
            <a:extLst>
              <a:ext uri="{FF2B5EF4-FFF2-40B4-BE49-F238E27FC236}">
                <a16:creationId xmlns:a16="http://schemas.microsoft.com/office/drawing/2014/main" id="{72A146D0-E62E-4A73-93F0-FB3AAEB41090}"/>
              </a:ext>
            </a:extLst>
          </p:cNvPr>
          <p:cNvSpPr/>
          <p:nvPr/>
        </p:nvSpPr>
        <p:spPr>
          <a:xfrm rot="16200000">
            <a:off x="1053448" y="1996127"/>
            <a:ext cx="4029958" cy="2102173"/>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Tree>
    <p:extLst>
      <p:ext uri="{BB962C8B-B14F-4D97-AF65-F5344CB8AC3E}">
        <p14:creationId xmlns:p14="http://schemas.microsoft.com/office/powerpoint/2010/main" val="40113762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03FF7DB-E0E0-44DE-94A7-F1CA42B5B96D}"/>
              </a:ext>
            </a:extLst>
          </p:cNvPr>
          <p:cNvSpPr txBox="1">
            <a:spLocks/>
          </p:cNvSpPr>
          <p:nvPr/>
        </p:nvSpPr>
        <p:spPr>
          <a:xfrm>
            <a:off x="682645" y="729810"/>
            <a:ext cx="4380975" cy="7384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b-NO" sz="4000" dirty="0"/>
              <a:t>Oppsummering</a:t>
            </a:r>
          </a:p>
        </p:txBody>
      </p:sp>
      <p:pic>
        <p:nvPicPr>
          <p:cNvPr id="3" name="Bilde 2">
            <a:extLst>
              <a:ext uri="{FF2B5EF4-FFF2-40B4-BE49-F238E27FC236}">
                <a16:creationId xmlns:a16="http://schemas.microsoft.com/office/drawing/2014/main" id="{CF8ACEF2-6766-4541-BAF4-D2D8DBEE71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0047" y="3489944"/>
            <a:ext cx="5587676" cy="1899810"/>
          </a:xfrm>
          <a:prstGeom prst="rect">
            <a:avLst/>
          </a:prstGeom>
        </p:spPr>
      </p:pic>
      <p:sp>
        <p:nvSpPr>
          <p:cNvPr id="4" name="Plassholder for innhold 2">
            <a:extLst>
              <a:ext uri="{FF2B5EF4-FFF2-40B4-BE49-F238E27FC236}">
                <a16:creationId xmlns:a16="http://schemas.microsoft.com/office/drawing/2014/main" id="{2483826A-A55D-45FF-9D9A-58258CF7DB9E}"/>
              </a:ext>
            </a:extLst>
          </p:cNvPr>
          <p:cNvSpPr txBox="1">
            <a:spLocks/>
          </p:cNvSpPr>
          <p:nvPr/>
        </p:nvSpPr>
        <p:spPr>
          <a:xfrm>
            <a:off x="436488" y="1428955"/>
            <a:ext cx="8801777" cy="2060989"/>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b-NO" sz="2000" dirty="0"/>
              <a:t>Samfunnsplanen tilhører i den øverste delen av et større kommunalt planhierarki</a:t>
            </a:r>
          </a:p>
          <a:p>
            <a:r>
              <a:rPr lang="nb-NO" sz="2000" dirty="0"/>
              <a:t>Samfunnsplanen er kommunens øverste styringsdokument, og danner videre grunnlag for kommunale planer og utvikling</a:t>
            </a:r>
          </a:p>
          <a:p>
            <a:r>
              <a:rPr lang="nb-NO" sz="2000" dirty="0"/>
              <a:t>Samfunnsplanen i Nærøysund kommune består av 9 hovedmål med tilhørende strategier fordelt på 3 satsningsområder </a:t>
            </a:r>
          </a:p>
        </p:txBody>
      </p:sp>
      <p:pic>
        <p:nvPicPr>
          <p:cNvPr id="5" name="Bilde 4">
            <a:extLst>
              <a:ext uri="{FF2B5EF4-FFF2-40B4-BE49-F238E27FC236}">
                <a16:creationId xmlns:a16="http://schemas.microsoft.com/office/drawing/2014/main" id="{B1078A8A-B6E5-4E54-996E-4C00F186E89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02459" y="3176238"/>
            <a:ext cx="3750042" cy="2621247"/>
          </a:xfrm>
          <a:prstGeom prst="rect">
            <a:avLst/>
          </a:prstGeom>
        </p:spPr>
      </p:pic>
    </p:spTree>
    <p:extLst>
      <p:ext uri="{BB962C8B-B14F-4D97-AF65-F5344CB8AC3E}">
        <p14:creationId xmlns:p14="http://schemas.microsoft.com/office/powerpoint/2010/main" val="20548846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012E1DD7-DACA-495C-AD01-2ED8D82D4C67}"/>
              </a:ext>
            </a:extLst>
          </p:cNvPr>
          <p:cNvPicPr>
            <a:picLocks noChangeAspect="1"/>
          </p:cNvPicPr>
          <p:nvPr/>
        </p:nvPicPr>
        <p:blipFill rotWithShape="1">
          <a:blip r:embed="rId3">
            <a:extLst>
              <a:ext uri="{28A0092B-C50C-407E-A947-70E740481C1C}">
                <a14:useLocalDpi xmlns:a14="http://schemas.microsoft.com/office/drawing/2010/main" val="0"/>
              </a:ext>
            </a:extLst>
          </a:blip>
          <a:srcRect t="3298" b="16345"/>
          <a:stretch/>
        </p:blipFill>
        <p:spPr>
          <a:xfrm>
            <a:off x="20" y="10"/>
            <a:ext cx="12191980" cy="6857990"/>
          </a:xfrm>
          <a:prstGeom prst="rect">
            <a:avLst/>
          </a:prstGeom>
        </p:spPr>
      </p:pic>
      <p:sp>
        <p:nvSpPr>
          <p:cNvPr id="27" name="Rectangle 26">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kstSylinder 2">
            <a:extLst>
              <a:ext uri="{FF2B5EF4-FFF2-40B4-BE49-F238E27FC236}">
                <a16:creationId xmlns:a16="http://schemas.microsoft.com/office/drawing/2014/main" id="{32BCAA09-5B04-4A05-8C16-7F7FC327428D}"/>
              </a:ext>
            </a:extLst>
          </p:cNvPr>
          <p:cNvSpPr txBox="1"/>
          <p:nvPr/>
        </p:nvSpPr>
        <p:spPr>
          <a:xfrm>
            <a:off x="523875" y="5317240"/>
            <a:ext cx="11210925" cy="744836"/>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3600">
                <a:solidFill>
                  <a:schemeClr val="tx1">
                    <a:lumMod val="85000"/>
                    <a:lumOff val="15000"/>
                  </a:schemeClr>
                </a:solidFill>
                <a:latin typeface="+mj-lt"/>
                <a:ea typeface="+mj-ea"/>
                <a:cs typeface="+mj-cs"/>
              </a:rPr>
              <a:t>Takk for oppmerksomheten</a:t>
            </a:r>
          </a:p>
        </p:txBody>
      </p:sp>
      <p:cxnSp>
        <p:nvCxnSpPr>
          <p:cNvPr id="29" name="Straight Connector 28">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05131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ktangel 37">
            <a:extLst>
              <a:ext uri="{FF2B5EF4-FFF2-40B4-BE49-F238E27FC236}">
                <a16:creationId xmlns:a16="http://schemas.microsoft.com/office/drawing/2014/main" id="{606702BF-8D8D-40A0-B856-335272C0ACD7}"/>
              </a:ext>
            </a:extLst>
          </p:cNvPr>
          <p:cNvSpPr/>
          <p:nvPr/>
        </p:nvSpPr>
        <p:spPr>
          <a:xfrm>
            <a:off x="3428050" y="2068498"/>
            <a:ext cx="5333990" cy="889943"/>
          </a:xfrm>
          <a:prstGeom prst="rect">
            <a:avLst/>
          </a:prstGeom>
          <a:solidFill>
            <a:schemeClr val="accent2">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9" name="Rektangel 38">
            <a:extLst>
              <a:ext uri="{FF2B5EF4-FFF2-40B4-BE49-F238E27FC236}">
                <a16:creationId xmlns:a16="http://schemas.microsoft.com/office/drawing/2014/main" id="{C74B1106-3DDD-4A80-BAD8-02E8838D77C4}"/>
              </a:ext>
            </a:extLst>
          </p:cNvPr>
          <p:cNvSpPr/>
          <p:nvPr/>
        </p:nvSpPr>
        <p:spPr>
          <a:xfrm>
            <a:off x="3418549" y="681921"/>
            <a:ext cx="5333989" cy="1357944"/>
          </a:xfrm>
          <a:prstGeom prst="rect">
            <a:avLst/>
          </a:prstGeom>
          <a:solidFill>
            <a:schemeClr val="accent1">
              <a:lumMod val="60000"/>
              <a:lumOff val="40000"/>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36" name="Rektangel 35">
            <a:extLst>
              <a:ext uri="{FF2B5EF4-FFF2-40B4-BE49-F238E27FC236}">
                <a16:creationId xmlns:a16="http://schemas.microsoft.com/office/drawing/2014/main" id="{47E0E122-5CEE-4266-B207-AE7545B2C402}"/>
              </a:ext>
            </a:extLst>
          </p:cNvPr>
          <p:cNvSpPr/>
          <p:nvPr/>
        </p:nvSpPr>
        <p:spPr>
          <a:xfrm>
            <a:off x="3109598" y="4585427"/>
            <a:ext cx="5633439" cy="1316652"/>
          </a:xfrm>
          <a:prstGeom prst="rect">
            <a:avLst/>
          </a:prstGeom>
          <a:solidFill>
            <a:srgbClr val="00B050">
              <a:alpha val="3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7" name="Rektangel 36">
            <a:extLst>
              <a:ext uri="{FF2B5EF4-FFF2-40B4-BE49-F238E27FC236}">
                <a16:creationId xmlns:a16="http://schemas.microsoft.com/office/drawing/2014/main" id="{BA5FBBAD-7D50-4B6B-ADFA-2CD19213084B}"/>
              </a:ext>
            </a:extLst>
          </p:cNvPr>
          <p:cNvSpPr/>
          <p:nvPr/>
        </p:nvSpPr>
        <p:spPr>
          <a:xfrm>
            <a:off x="3447037" y="2987074"/>
            <a:ext cx="5333990" cy="1569720"/>
          </a:xfrm>
          <a:prstGeom prst="rect">
            <a:avLst/>
          </a:prstGeom>
          <a:solidFill>
            <a:srgbClr val="FFC000">
              <a:alpha val="3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cxnSp>
        <p:nvCxnSpPr>
          <p:cNvPr id="40" name="Rett linje 39">
            <a:extLst>
              <a:ext uri="{FF2B5EF4-FFF2-40B4-BE49-F238E27FC236}">
                <a16:creationId xmlns:a16="http://schemas.microsoft.com/office/drawing/2014/main" id="{2697F9C8-B730-4FD5-9B23-8D1B7A470EBE}"/>
              </a:ext>
            </a:extLst>
          </p:cNvPr>
          <p:cNvCxnSpPr>
            <a:cxnSpLocks/>
          </p:cNvCxnSpPr>
          <p:nvPr/>
        </p:nvCxnSpPr>
        <p:spPr>
          <a:xfrm flipV="1">
            <a:off x="8762040" y="681921"/>
            <a:ext cx="18986" cy="5043234"/>
          </a:xfrm>
          <a:prstGeom prst="line">
            <a:avLst/>
          </a:prstGeom>
        </p:spPr>
        <p:style>
          <a:lnRef idx="1">
            <a:schemeClr val="dk1"/>
          </a:lnRef>
          <a:fillRef idx="0">
            <a:schemeClr val="dk1"/>
          </a:fillRef>
          <a:effectRef idx="0">
            <a:schemeClr val="dk1"/>
          </a:effectRef>
          <a:fontRef idx="minor">
            <a:schemeClr val="tx1"/>
          </a:fontRef>
        </p:style>
      </p:cxnSp>
      <p:sp>
        <p:nvSpPr>
          <p:cNvPr id="41" name="Rektangel 40">
            <a:extLst>
              <a:ext uri="{FF2B5EF4-FFF2-40B4-BE49-F238E27FC236}">
                <a16:creationId xmlns:a16="http://schemas.microsoft.com/office/drawing/2014/main" id="{177B8183-C2F4-42DB-B6DA-032C8D69F702}"/>
              </a:ext>
            </a:extLst>
          </p:cNvPr>
          <p:cNvSpPr/>
          <p:nvPr/>
        </p:nvSpPr>
        <p:spPr>
          <a:xfrm>
            <a:off x="5386368" y="757775"/>
            <a:ext cx="3246139" cy="441035"/>
          </a:xfrm>
          <a:prstGeom prst="rect">
            <a:avLst/>
          </a:prstGeom>
          <a:solidFill>
            <a:srgbClr val="FF0000"/>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nb-NO" sz="1200" b="1" dirty="0">
                <a:solidFill>
                  <a:schemeClr val="bg1"/>
                </a:solidFill>
                <a:latin typeface="Times New Roman" panose="02020603050405020304" pitchFamily="18" charset="0"/>
                <a:cs typeface="Times New Roman" panose="02020603050405020304" pitchFamily="18" charset="0"/>
              </a:rPr>
              <a:t>Oversiktsdokument over helsetilstand</a:t>
            </a:r>
          </a:p>
          <a:p>
            <a:pPr algn="ctr"/>
            <a:r>
              <a:rPr lang="nb-NO" sz="800" b="1" dirty="0">
                <a:solidFill>
                  <a:schemeClr val="bg1"/>
                </a:solidFill>
                <a:latin typeface="Times New Roman" panose="02020603050405020304" pitchFamily="18" charset="0"/>
                <a:cs typeface="Times New Roman" panose="02020603050405020304" pitchFamily="18" charset="0"/>
              </a:rPr>
              <a:t>Statistikk og fakta</a:t>
            </a:r>
            <a:r>
              <a:rPr lang="nb-NO" sz="1200" b="1" dirty="0">
                <a:solidFill>
                  <a:schemeClr val="bg1"/>
                </a:solidFill>
                <a:latin typeface="Times New Roman" panose="02020603050405020304" pitchFamily="18" charset="0"/>
                <a:cs typeface="Times New Roman" panose="02020603050405020304" pitchFamily="18" charset="0"/>
              </a:rPr>
              <a:t> </a:t>
            </a:r>
          </a:p>
        </p:txBody>
      </p:sp>
      <p:sp>
        <p:nvSpPr>
          <p:cNvPr id="42" name="Rektangel 41">
            <a:extLst>
              <a:ext uri="{FF2B5EF4-FFF2-40B4-BE49-F238E27FC236}">
                <a16:creationId xmlns:a16="http://schemas.microsoft.com/office/drawing/2014/main" id="{09FB4446-3357-4D0F-A235-9D8AF1E7CE89}"/>
              </a:ext>
            </a:extLst>
          </p:cNvPr>
          <p:cNvSpPr/>
          <p:nvPr/>
        </p:nvSpPr>
        <p:spPr>
          <a:xfrm>
            <a:off x="5382897" y="1398643"/>
            <a:ext cx="3249610" cy="591848"/>
          </a:xfrm>
          <a:prstGeom prst="rect">
            <a:avLst/>
          </a:prstGeom>
          <a:solidFill>
            <a:schemeClr val="accent1">
              <a:lumMod val="20000"/>
              <a:lumOff val="80000"/>
            </a:schemeClr>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b-NO" sz="1100" b="1" dirty="0">
              <a:solidFill>
                <a:schemeClr val="tx1"/>
              </a:solidFill>
              <a:latin typeface="Times New Roman" panose="02020603050405020304" pitchFamily="18" charset="0"/>
              <a:cs typeface="Times New Roman" panose="02020603050405020304" pitchFamily="18" charset="0"/>
            </a:endParaRPr>
          </a:p>
          <a:p>
            <a:pPr algn="ctr"/>
            <a:r>
              <a:rPr lang="nb-NO" sz="1200" b="1" dirty="0">
                <a:solidFill>
                  <a:schemeClr val="tx1"/>
                </a:solidFill>
                <a:latin typeface="Times New Roman" panose="02020603050405020304" pitchFamily="18" charset="0"/>
                <a:cs typeface="Times New Roman" panose="02020603050405020304" pitchFamily="18" charset="0"/>
              </a:rPr>
              <a:t>Kommunal planstrategi </a:t>
            </a:r>
            <a:endParaRPr lang="nb-NO" sz="800" b="1" dirty="0">
              <a:solidFill>
                <a:schemeClr val="tx1"/>
              </a:solidFill>
              <a:latin typeface="Times New Roman" panose="02020603050405020304" pitchFamily="18" charset="0"/>
              <a:cs typeface="Times New Roman" panose="02020603050405020304" pitchFamily="18" charset="0"/>
            </a:endParaRPr>
          </a:p>
          <a:p>
            <a:pPr algn="ctr"/>
            <a:r>
              <a:rPr lang="nb-NO" sz="800" dirty="0">
                <a:solidFill>
                  <a:schemeClr val="tx1"/>
                </a:solidFill>
              </a:rPr>
              <a:t>Utfordringer – Målbildet – Strategiske valg for samfunnsutviklingen og planbehov</a:t>
            </a:r>
            <a:endParaRPr lang="nb-NO" sz="1050" dirty="0">
              <a:solidFill>
                <a:schemeClr val="tx1"/>
              </a:solidFill>
            </a:endParaRPr>
          </a:p>
          <a:p>
            <a:pPr algn="ctr"/>
            <a:r>
              <a:rPr lang="nb-NO" sz="1100" b="1" dirty="0">
                <a:solidFill>
                  <a:schemeClr val="tx1"/>
                </a:solidFill>
                <a:latin typeface="Times New Roman" panose="02020603050405020304" pitchFamily="18" charset="0"/>
                <a:cs typeface="Times New Roman" panose="02020603050405020304" pitchFamily="18" charset="0"/>
              </a:rPr>
              <a:t> </a:t>
            </a:r>
          </a:p>
        </p:txBody>
      </p:sp>
      <p:sp>
        <p:nvSpPr>
          <p:cNvPr id="43" name="Rektangel 42">
            <a:extLst>
              <a:ext uri="{FF2B5EF4-FFF2-40B4-BE49-F238E27FC236}">
                <a16:creationId xmlns:a16="http://schemas.microsoft.com/office/drawing/2014/main" id="{B2B82DF1-8F9A-41B0-87B0-6C267AB7314C}"/>
              </a:ext>
            </a:extLst>
          </p:cNvPr>
          <p:cNvSpPr/>
          <p:nvPr/>
        </p:nvSpPr>
        <p:spPr>
          <a:xfrm>
            <a:off x="5380660" y="2202518"/>
            <a:ext cx="1643000" cy="591848"/>
          </a:xfrm>
          <a:prstGeom prst="rect">
            <a:avLst/>
          </a:prstGeom>
          <a:solidFill>
            <a:schemeClr val="accent1">
              <a:lumMod val="20000"/>
              <a:lumOff val="80000"/>
            </a:schemeClr>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b-NO" sz="1200" b="1" dirty="0">
              <a:solidFill>
                <a:schemeClr val="tx1"/>
              </a:solidFill>
              <a:latin typeface="Times New Roman" panose="02020603050405020304" pitchFamily="18" charset="0"/>
              <a:cs typeface="Times New Roman" panose="02020603050405020304" pitchFamily="18" charset="0"/>
            </a:endParaRPr>
          </a:p>
          <a:p>
            <a:pPr algn="ctr"/>
            <a:r>
              <a:rPr lang="nb-NO" sz="1200" b="1" dirty="0">
                <a:solidFill>
                  <a:schemeClr val="tx1"/>
                </a:solidFill>
                <a:latin typeface="Times New Roman" panose="02020603050405020304" pitchFamily="18" charset="0"/>
                <a:cs typeface="Times New Roman" panose="02020603050405020304" pitchFamily="18" charset="0"/>
              </a:rPr>
              <a:t>Samfunnsdel </a:t>
            </a:r>
          </a:p>
          <a:p>
            <a:pPr algn="ctr"/>
            <a:r>
              <a:rPr lang="nb-NO" sz="800" dirty="0">
                <a:solidFill>
                  <a:schemeClr val="tx1"/>
                </a:solidFill>
                <a:latin typeface="Times New Roman" panose="02020603050405020304" pitchFamily="18" charset="0"/>
                <a:cs typeface="Times New Roman" panose="02020603050405020304" pitchFamily="18" charset="0"/>
              </a:rPr>
              <a:t>Visjon, Satsningsområder med mål og veivalg</a:t>
            </a:r>
          </a:p>
          <a:p>
            <a:pPr algn="ctr"/>
            <a:r>
              <a:rPr lang="nb-NO" sz="1100" b="1" dirty="0">
                <a:solidFill>
                  <a:schemeClr val="tx1"/>
                </a:solidFill>
                <a:latin typeface="Times New Roman" panose="02020603050405020304" pitchFamily="18" charset="0"/>
                <a:cs typeface="Times New Roman" panose="02020603050405020304" pitchFamily="18" charset="0"/>
              </a:rPr>
              <a:t> </a:t>
            </a:r>
          </a:p>
        </p:txBody>
      </p:sp>
      <p:sp>
        <p:nvSpPr>
          <p:cNvPr id="44" name="Rektangel 43">
            <a:extLst>
              <a:ext uri="{FF2B5EF4-FFF2-40B4-BE49-F238E27FC236}">
                <a16:creationId xmlns:a16="http://schemas.microsoft.com/office/drawing/2014/main" id="{A801A2B1-A095-434A-A953-209BFA9BBDF7}"/>
              </a:ext>
            </a:extLst>
          </p:cNvPr>
          <p:cNvSpPr/>
          <p:nvPr/>
        </p:nvSpPr>
        <p:spPr>
          <a:xfrm>
            <a:off x="7019520" y="2202518"/>
            <a:ext cx="1600196" cy="591848"/>
          </a:xfrm>
          <a:prstGeom prst="rect">
            <a:avLst/>
          </a:prstGeom>
          <a:solidFill>
            <a:schemeClr val="accent1">
              <a:lumMod val="20000"/>
              <a:lumOff val="80000"/>
            </a:schemeClr>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b-NO" sz="1100" b="1" dirty="0">
              <a:solidFill>
                <a:schemeClr val="tx1"/>
              </a:solidFill>
              <a:latin typeface="Times New Roman" panose="02020603050405020304" pitchFamily="18" charset="0"/>
              <a:cs typeface="Times New Roman" panose="02020603050405020304" pitchFamily="18" charset="0"/>
            </a:endParaRPr>
          </a:p>
          <a:p>
            <a:pPr algn="ctr"/>
            <a:endParaRPr lang="nb-NO" sz="1200" b="1" dirty="0">
              <a:solidFill>
                <a:schemeClr val="tx1"/>
              </a:solidFill>
              <a:latin typeface="Times New Roman" panose="02020603050405020304" pitchFamily="18" charset="0"/>
              <a:cs typeface="Times New Roman" panose="02020603050405020304" pitchFamily="18" charset="0"/>
            </a:endParaRPr>
          </a:p>
          <a:p>
            <a:pPr algn="ctr"/>
            <a:r>
              <a:rPr lang="nb-NO" sz="1200" b="1" dirty="0">
                <a:solidFill>
                  <a:schemeClr val="tx1"/>
                </a:solidFill>
                <a:latin typeface="Times New Roman" panose="02020603050405020304" pitchFamily="18" charset="0"/>
                <a:cs typeface="Times New Roman" panose="02020603050405020304" pitchFamily="18" charset="0"/>
              </a:rPr>
              <a:t>Arealdel </a:t>
            </a:r>
          </a:p>
          <a:p>
            <a:pPr algn="ctr"/>
            <a:r>
              <a:rPr lang="nb-NO" sz="800" dirty="0">
                <a:solidFill>
                  <a:schemeClr val="tx1"/>
                </a:solidFill>
                <a:latin typeface="Times New Roman" panose="02020603050405020304" pitchFamily="18" charset="0"/>
                <a:cs typeface="Times New Roman" panose="02020603050405020304" pitchFamily="18" charset="0"/>
              </a:rPr>
              <a:t>Areal og naturforvaltning </a:t>
            </a:r>
          </a:p>
          <a:p>
            <a:pPr algn="ctr"/>
            <a:r>
              <a:rPr lang="nb-NO" sz="1400" b="1" dirty="0">
                <a:solidFill>
                  <a:schemeClr val="tx1"/>
                </a:solidFill>
                <a:latin typeface="Times New Roman" panose="02020603050405020304" pitchFamily="18" charset="0"/>
                <a:cs typeface="Times New Roman" panose="02020603050405020304" pitchFamily="18" charset="0"/>
              </a:rPr>
              <a:t> </a:t>
            </a:r>
            <a:endParaRPr lang="nb-NO" sz="1200" dirty="0">
              <a:solidFill>
                <a:schemeClr val="tx1"/>
              </a:solidFill>
            </a:endParaRPr>
          </a:p>
          <a:p>
            <a:pPr algn="ctr"/>
            <a:r>
              <a:rPr lang="nb-NO" sz="1100" b="1" dirty="0">
                <a:solidFill>
                  <a:schemeClr val="tx1"/>
                </a:solidFill>
                <a:latin typeface="Times New Roman" panose="02020603050405020304" pitchFamily="18" charset="0"/>
                <a:cs typeface="Times New Roman" panose="02020603050405020304" pitchFamily="18" charset="0"/>
              </a:rPr>
              <a:t> </a:t>
            </a:r>
          </a:p>
        </p:txBody>
      </p:sp>
      <p:cxnSp>
        <p:nvCxnSpPr>
          <p:cNvPr id="45" name="Rett pilkobling 44">
            <a:extLst>
              <a:ext uri="{FF2B5EF4-FFF2-40B4-BE49-F238E27FC236}">
                <a16:creationId xmlns:a16="http://schemas.microsoft.com/office/drawing/2014/main" id="{F774901E-2206-43BA-9CAF-B6FF775CAE04}"/>
              </a:ext>
            </a:extLst>
          </p:cNvPr>
          <p:cNvCxnSpPr>
            <a:cxnSpLocks/>
            <a:stCxn id="44" idx="2"/>
            <a:endCxn id="47" idx="0"/>
          </p:cNvCxnSpPr>
          <p:nvPr/>
        </p:nvCxnSpPr>
        <p:spPr>
          <a:xfrm flipH="1">
            <a:off x="7817718" y="2794366"/>
            <a:ext cx="1900" cy="221393"/>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46" name="Rett pilkobling 45">
            <a:extLst>
              <a:ext uri="{FF2B5EF4-FFF2-40B4-BE49-F238E27FC236}">
                <a16:creationId xmlns:a16="http://schemas.microsoft.com/office/drawing/2014/main" id="{21A018CA-C1DD-460D-A8BF-48304C9B0D80}"/>
              </a:ext>
            </a:extLst>
          </p:cNvPr>
          <p:cNvCxnSpPr>
            <a:cxnSpLocks/>
            <a:stCxn id="43" idx="2"/>
            <a:endCxn id="53" idx="0"/>
          </p:cNvCxnSpPr>
          <p:nvPr/>
        </p:nvCxnSpPr>
        <p:spPr>
          <a:xfrm>
            <a:off x="6202160" y="2794366"/>
            <a:ext cx="0" cy="22306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47" name="Rektangel 46">
            <a:extLst>
              <a:ext uri="{FF2B5EF4-FFF2-40B4-BE49-F238E27FC236}">
                <a16:creationId xmlns:a16="http://schemas.microsoft.com/office/drawing/2014/main" id="{F5EAC72D-3FE5-4956-B0E9-0437D4AD453D}"/>
              </a:ext>
            </a:extLst>
          </p:cNvPr>
          <p:cNvSpPr/>
          <p:nvPr/>
        </p:nvSpPr>
        <p:spPr>
          <a:xfrm>
            <a:off x="7009939" y="3015759"/>
            <a:ext cx="1615558" cy="591848"/>
          </a:xfrm>
          <a:prstGeom prst="rect">
            <a:avLst/>
          </a:prstGeom>
          <a:solidFill>
            <a:schemeClr val="accent1">
              <a:lumMod val="20000"/>
              <a:lumOff val="80000"/>
            </a:schemeClr>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b-NO" sz="1100" b="1" dirty="0">
              <a:solidFill>
                <a:schemeClr val="tx1"/>
              </a:solidFill>
              <a:latin typeface="Times New Roman" panose="02020603050405020304" pitchFamily="18" charset="0"/>
              <a:cs typeface="Times New Roman" panose="02020603050405020304" pitchFamily="18" charset="0"/>
            </a:endParaRPr>
          </a:p>
          <a:p>
            <a:pPr algn="ctr"/>
            <a:r>
              <a:rPr lang="nb-NO" sz="1200" b="1" dirty="0">
                <a:solidFill>
                  <a:schemeClr val="tx1"/>
                </a:solidFill>
                <a:latin typeface="Times New Roman" panose="02020603050405020304" pitchFamily="18" charset="0"/>
                <a:cs typeface="Times New Roman" panose="02020603050405020304" pitchFamily="18" charset="0"/>
              </a:rPr>
              <a:t>Kommunedelplaner </a:t>
            </a:r>
            <a:r>
              <a:rPr lang="nb-NO" sz="1100" b="1" dirty="0">
                <a:solidFill>
                  <a:schemeClr val="tx1"/>
                </a:solidFill>
                <a:latin typeface="Times New Roman" panose="02020603050405020304" pitchFamily="18" charset="0"/>
                <a:cs typeface="Times New Roman" panose="02020603050405020304" pitchFamily="18" charset="0"/>
              </a:rPr>
              <a:t> </a:t>
            </a:r>
            <a:endParaRPr lang="nb-NO" sz="1050" dirty="0">
              <a:solidFill>
                <a:schemeClr val="tx1"/>
              </a:solidFill>
            </a:endParaRPr>
          </a:p>
          <a:p>
            <a:pPr algn="ctr"/>
            <a:r>
              <a:rPr lang="nb-NO" sz="1100" b="1" dirty="0">
                <a:solidFill>
                  <a:schemeClr val="tx1"/>
                </a:solidFill>
                <a:latin typeface="Times New Roman" panose="02020603050405020304" pitchFamily="18" charset="0"/>
                <a:cs typeface="Times New Roman" panose="02020603050405020304" pitchFamily="18" charset="0"/>
              </a:rPr>
              <a:t> </a:t>
            </a:r>
          </a:p>
        </p:txBody>
      </p:sp>
      <p:sp>
        <p:nvSpPr>
          <p:cNvPr id="48" name="Rektangel 47">
            <a:extLst>
              <a:ext uri="{FF2B5EF4-FFF2-40B4-BE49-F238E27FC236}">
                <a16:creationId xmlns:a16="http://schemas.microsoft.com/office/drawing/2014/main" id="{72B99017-280B-4312-9A6A-DC88C3361AEE}"/>
              </a:ext>
            </a:extLst>
          </p:cNvPr>
          <p:cNvSpPr/>
          <p:nvPr/>
        </p:nvSpPr>
        <p:spPr>
          <a:xfrm>
            <a:off x="7002931" y="3877290"/>
            <a:ext cx="1629576" cy="591848"/>
          </a:xfrm>
          <a:prstGeom prst="rect">
            <a:avLst/>
          </a:prstGeom>
          <a:solidFill>
            <a:schemeClr val="accent1">
              <a:lumMod val="20000"/>
              <a:lumOff val="80000"/>
            </a:schemeClr>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b-NO" sz="1100" b="1" dirty="0">
              <a:solidFill>
                <a:schemeClr val="tx1"/>
              </a:solidFill>
              <a:latin typeface="Times New Roman" panose="02020603050405020304" pitchFamily="18" charset="0"/>
              <a:cs typeface="Times New Roman" panose="02020603050405020304" pitchFamily="18" charset="0"/>
            </a:endParaRPr>
          </a:p>
          <a:p>
            <a:pPr algn="ctr"/>
            <a:r>
              <a:rPr lang="nb-NO" sz="1200" b="1" dirty="0">
                <a:solidFill>
                  <a:schemeClr val="tx1"/>
                </a:solidFill>
                <a:latin typeface="Times New Roman" panose="02020603050405020304" pitchFamily="18" charset="0"/>
                <a:cs typeface="Times New Roman" panose="02020603050405020304" pitchFamily="18" charset="0"/>
              </a:rPr>
              <a:t>Reguleringsplan</a:t>
            </a:r>
          </a:p>
          <a:p>
            <a:pPr algn="ctr"/>
            <a:r>
              <a:rPr lang="nb-NO" sz="800" dirty="0">
                <a:solidFill>
                  <a:schemeClr val="tx1"/>
                </a:solidFill>
                <a:latin typeface="Times New Roman" panose="02020603050405020304" pitchFamily="18" charset="0"/>
                <a:cs typeface="Times New Roman" panose="02020603050405020304" pitchFamily="18" charset="0"/>
              </a:rPr>
              <a:t>(Områderegulering / detaljplan) </a:t>
            </a:r>
            <a:r>
              <a:rPr lang="nb-NO" sz="800" b="1" dirty="0">
                <a:solidFill>
                  <a:schemeClr val="tx1"/>
                </a:solidFill>
                <a:latin typeface="Times New Roman" panose="02020603050405020304" pitchFamily="18" charset="0"/>
                <a:cs typeface="Times New Roman" panose="02020603050405020304" pitchFamily="18" charset="0"/>
              </a:rPr>
              <a:t> </a:t>
            </a:r>
            <a:endParaRPr lang="nb-NO" sz="800" dirty="0">
              <a:solidFill>
                <a:schemeClr val="tx1"/>
              </a:solidFill>
            </a:endParaRPr>
          </a:p>
          <a:p>
            <a:pPr algn="ctr"/>
            <a:r>
              <a:rPr lang="nb-NO" sz="1100" b="1" dirty="0">
                <a:solidFill>
                  <a:schemeClr val="tx1"/>
                </a:solidFill>
                <a:latin typeface="Times New Roman" panose="02020603050405020304" pitchFamily="18" charset="0"/>
                <a:cs typeface="Times New Roman" panose="02020603050405020304" pitchFamily="18" charset="0"/>
              </a:rPr>
              <a:t> </a:t>
            </a:r>
          </a:p>
        </p:txBody>
      </p:sp>
      <p:cxnSp>
        <p:nvCxnSpPr>
          <p:cNvPr id="49" name="Rett pilkobling 48">
            <a:extLst>
              <a:ext uri="{FF2B5EF4-FFF2-40B4-BE49-F238E27FC236}">
                <a16:creationId xmlns:a16="http://schemas.microsoft.com/office/drawing/2014/main" id="{1B585A26-914D-4BE3-A371-A492C5E5241C}"/>
              </a:ext>
            </a:extLst>
          </p:cNvPr>
          <p:cNvCxnSpPr>
            <a:cxnSpLocks/>
            <a:stCxn id="47" idx="2"/>
            <a:endCxn id="48" idx="0"/>
          </p:cNvCxnSpPr>
          <p:nvPr/>
        </p:nvCxnSpPr>
        <p:spPr>
          <a:xfrm>
            <a:off x="7817718" y="3607607"/>
            <a:ext cx="1" cy="269683"/>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50" name="Rett pilkobling 49">
            <a:extLst>
              <a:ext uri="{FF2B5EF4-FFF2-40B4-BE49-F238E27FC236}">
                <a16:creationId xmlns:a16="http://schemas.microsoft.com/office/drawing/2014/main" id="{A71E3252-077F-483E-93E1-6D7B492DA38C}"/>
              </a:ext>
            </a:extLst>
          </p:cNvPr>
          <p:cNvCxnSpPr>
            <a:cxnSpLocks/>
            <a:stCxn id="48" idx="2"/>
          </p:cNvCxnSpPr>
          <p:nvPr/>
        </p:nvCxnSpPr>
        <p:spPr>
          <a:xfrm>
            <a:off x="7817719" y="4469138"/>
            <a:ext cx="0" cy="332644"/>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51" name="Rett pilkobling 50">
            <a:extLst>
              <a:ext uri="{FF2B5EF4-FFF2-40B4-BE49-F238E27FC236}">
                <a16:creationId xmlns:a16="http://schemas.microsoft.com/office/drawing/2014/main" id="{6680F586-09E5-442B-9573-7FE06F3AC409}"/>
              </a:ext>
            </a:extLst>
          </p:cNvPr>
          <p:cNvCxnSpPr>
            <a:cxnSpLocks/>
            <a:stCxn id="53" idx="2"/>
          </p:cNvCxnSpPr>
          <p:nvPr/>
        </p:nvCxnSpPr>
        <p:spPr>
          <a:xfrm>
            <a:off x="6202160" y="4469138"/>
            <a:ext cx="0" cy="332644"/>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52" name="Rektangel 51">
            <a:extLst>
              <a:ext uri="{FF2B5EF4-FFF2-40B4-BE49-F238E27FC236}">
                <a16:creationId xmlns:a16="http://schemas.microsoft.com/office/drawing/2014/main" id="{4320CC73-682A-40CE-B1ED-BAE520CEC44B}"/>
              </a:ext>
            </a:extLst>
          </p:cNvPr>
          <p:cNvSpPr/>
          <p:nvPr/>
        </p:nvSpPr>
        <p:spPr>
          <a:xfrm>
            <a:off x="5394379" y="4801782"/>
            <a:ext cx="3215397" cy="379821"/>
          </a:xfrm>
          <a:prstGeom prst="rect">
            <a:avLst/>
          </a:prstGeom>
          <a:solidFill>
            <a:schemeClr val="accent1">
              <a:lumMod val="20000"/>
              <a:lumOff val="80000"/>
            </a:schemeClr>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b-NO" sz="1100" b="1" dirty="0">
              <a:solidFill>
                <a:schemeClr val="tx1"/>
              </a:solidFill>
              <a:latin typeface="Times New Roman" panose="02020603050405020304" pitchFamily="18" charset="0"/>
              <a:cs typeface="Times New Roman" panose="02020603050405020304" pitchFamily="18" charset="0"/>
            </a:endParaRPr>
          </a:p>
          <a:p>
            <a:pPr algn="ctr"/>
            <a:r>
              <a:rPr lang="nb-NO" sz="1200" b="1" dirty="0">
                <a:solidFill>
                  <a:schemeClr val="tx1"/>
                </a:solidFill>
                <a:latin typeface="Times New Roman" panose="02020603050405020304" pitchFamily="18" charset="0"/>
                <a:cs typeface="Times New Roman" panose="02020603050405020304" pitchFamily="18" charset="0"/>
              </a:rPr>
              <a:t>Økonomiplan med handlingsdel - 4 år</a:t>
            </a:r>
          </a:p>
          <a:p>
            <a:pPr algn="ctr"/>
            <a:r>
              <a:rPr lang="nb-NO" sz="1100" b="1" dirty="0">
                <a:solidFill>
                  <a:schemeClr val="tx1"/>
                </a:solidFill>
                <a:latin typeface="Times New Roman" panose="02020603050405020304" pitchFamily="18" charset="0"/>
                <a:cs typeface="Times New Roman" panose="02020603050405020304" pitchFamily="18" charset="0"/>
              </a:rPr>
              <a:t> </a:t>
            </a:r>
          </a:p>
        </p:txBody>
      </p:sp>
      <p:sp>
        <p:nvSpPr>
          <p:cNvPr id="53" name="Rektangel 52">
            <a:extLst>
              <a:ext uri="{FF2B5EF4-FFF2-40B4-BE49-F238E27FC236}">
                <a16:creationId xmlns:a16="http://schemas.microsoft.com/office/drawing/2014/main" id="{F44B18C9-B23D-40C7-8861-F896D26A6606}"/>
              </a:ext>
            </a:extLst>
          </p:cNvPr>
          <p:cNvSpPr/>
          <p:nvPr/>
        </p:nvSpPr>
        <p:spPr>
          <a:xfrm>
            <a:off x="5394380" y="3017426"/>
            <a:ext cx="1615559" cy="1451712"/>
          </a:xfrm>
          <a:prstGeom prst="rect">
            <a:avLst/>
          </a:prstGeom>
          <a:solidFill>
            <a:schemeClr val="accent1">
              <a:lumMod val="20000"/>
              <a:lumOff val="80000"/>
            </a:schemeClr>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b-NO" sz="1200" b="1" dirty="0">
              <a:solidFill>
                <a:schemeClr val="tx1"/>
              </a:solidFill>
              <a:latin typeface="Times New Roman" panose="02020603050405020304" pitchFamily="18" charset="0"/>
              <a:cs typeface="Times New Roman" panose="02020603050405020304" pitchFamily="18" charset="0"/>
            </a:endParaRPr>
          </a:p>
          <a:p>
            <a:pPr algn="ctr"/>
            <a:r>
              <a:rPr lang="nb-NO" sz="1200" b="1" dirty="0">
                <a:solidFill>
                  <a:schemeClr val="tx1"/>
                </a:solidFill>
                <a:latin typeface="Times New Roman" panose="02020603050405020304" pitchFamily="18" charset="0"/>
                <a:cs typeface="Times New Roman" panose="02020603050405020304" pitchFamily="18" charset="0"/>
              </a:rPr>
              <a:t>Temaplaner med</a:t>
            </a:r>
          </a:p>
          <a:p>
            <a:pPr algn="ctr"/>
            <a:r>
              <a:rPr lang="nb-NO" sz="1200" b="1" dirty="0">
                <a:solidFill>
                  <a:schemeClr val="tx1"/>
                </a:solidFill>
                <a:latin typeface="Times New Roman" panose="02020603050405020304" pitchFamily="18" charset="0"/>
                <a:cs typeface="Times New Roman" panose="02020603050405020304" pitchFamily="18" charset="0"/>
              </a:rPr>
              <a:t> tiltak</a:t>
            </a:r>
          </a:p>
          <a:p>
            <a:pPr algn="ctr"/>
            <a:endParaRPr lang="nb-NO" sz="800" dirty="0">
              <a:solidFill>
                <a:schemeClr val="tx1"/>
              </a:solidFill>
              <a:latin typeface="Times New Roman" panose="02020603050405020304" pitchFamily="18" charset="0"/>
              <a:cs typeface="Times New Roman" panose="02020603050405020304" pitchFamily="18" charset="0"/>
            </a:endParaRPr>
          </a:p>
          <a:p>
            <a:pPr algn="ctr"/>
            <a:endParaRPr lang="nb-NO" sz="1200" dirty="0">
              <a:solidFill>
                <a:schemeClr val="tx1"/>
              </a:solidFill>
            </a:endParaRPr>
          </a:p>
          <a:p>
            <a:pPr algn="ctr"/>
            <a:r>
              <a:rPr lang="nb-NO" sz="1100" b="1" dirty="0">
                <a:solidFill>
                  <a:schemeClr val="tx1"/>
                </a:solidFill>
                <a:latin typeface="Times New Roman" panose="02020603050405020304" pitchFamily="18" charset="0"/>
                <a:cs typeface="Times New Roman" panose="02020603050405020304" pitchFamily="18" charset="0"/>
              </a:rPr>
              <a:t> </a:t>
            </a:r>
          </a:p>
        </p:txBody>
      </p:sp>
      <p:sp>
        <p:nvSpPr>
          <p:cNvPr id="54" name="Rektangel 53">
            <a:extLst>
              <a:ext uri="{FF2B5EF4-FFF2-40B4-BE49-F238E27FC236}">
                <a16:creationId xmlns:a16="http://schemas.microsoft.com/office/drawing/2014/main" id="{33BEC06D-2D86-4152-A6C8-8C215C62A636}"/>
              </a:ext>
            </a:extLst>
          </p:cNvPr>
          <p:cNvSpPr/>
          <p:nvPr/>
        </p:nvSpPr>
        <p:spPr>
          <a:xfrm>
            <a:off x="5394377" y="5181603"/>
            <a:ext cx="3215398" cy="379821"/>
          </a:xfrm>
          <a:prstGeom prst="rect">
            <a:avLst/>
          </a:prstGeom>
          <a:solidFill>
            <a:schemeClr val="accent1">
              <a:lumMod val="20000"/>
              <a:lumOff val="80000"/>
            </a:schemeClr>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nb-NO" sz="1200" b="1" dirty="0">
                <a:solidFill>
                  <a:schemeClr val="tx1"/>
                </a:solidFill>
                <a:latin typeface="Times New Roman" panose="02020603050405020304" pitchFamily="18" charset="0"/>
                <a:cs typeface="Times New Roman" panose="02020603050405020304" pitchFamily="18" charset="0"/>
              </a:rPr>
              <a:t>Budsjett med handlingsdel – 1 år  </a:t>
            </a:r>
          </a:p>
        </p:txBody>
      </p:sp>
      <p:sp>
        <p:nvSpPr>
          <p:cNvPr id="55" name="Rektangel 54">
            <a:extLst>
              <a:ext uri="{FF2B5EF4-FFF2-40B4-BE49-F238E27FC236}">
                <a16:creationId xmlns:a16="http://schemas.microsoft.com/office/drawing/2014/main" id="{07FE0DF6-7B42-49B0-AFC9-206B024C8B97}"/>
              </a:ext>
            </a:extLst>
          </p:cNvPr>
          <p:cNvSpPr/>
          <p:nvPr/>
        </p:nvSpPr>
        <p:spPr>
          <a:xfrm>
            <a:off x="8908764" y="3015759"/>
            <a:ext cx="737262" cy="1453379"/>
          </a:xfrm>
          <a:prstGeom prst="rect">
            <a:avLst/>
          </a:prstGeom>
          <a:solidFill>
            <a:schemeClr val="bg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nb-NO" sz="800" dirty="0">
                <a:solidFill>
                  <a:schemeClr val="tx1"/>
                </a:solidFill>
                <a:latin typeface="Times New Roman"/>
                <a:cs typeface="Times New Roman"/>
              </a:rPr>
              <a:t>Nivå 2 – Delmål og tiltak </a:t>
            </a:r>
            <a:endParaRPr lang="nb-NO" sz="800" dirty="0">
              <a:solidFill>
                <a:schemeClr val="tx1"/>
              </a:solidFill>
            </a:endParaRPr>
          </a:p>
          <a:p>
            <a:pPr algn="ctr"/>
            <a:r>
              <a:rPr lang="nb-NO" sz="1000" b="1" dirty="0">
                <a:solidFill>
                  <a:schemeClr val="tx1"/>
                </a:solidFill>
                <a:latin typeface="Times New Roman" panose="02020603050405020304" pitchFamily="18" charset="0"/>
                <a:cs typeface="Times New Roman" panose="02020603050405020304" pitchFamily="18" charset="0"/>
              </a:rPr>
              <a:t> </a:t>
            </a:r>
          </a:p>
          <a:p>
            <a:pPr algn="ctr"/>
            <a:r>
              <a:rPr lang="nb-NO" sz="900" b="1" dirty="0">
                <a:solidFill>
                  <a:schemeClr val="tx1"/>
                </a:solidFill>
                <a:latin typeface="Times New Roman" panose="02020603050405020304" pitchFamily="18" charset="0"/>
                <a:cs typeface="Times New Roman" panose="02020603050405020304" pitchFamily="18" charset="0"/>
              </a:rPr>
              <a:t>Taktisk</a:t>
            </a:r>
          </a:p>
          <a:p>
            <a:pPr algn="ctr"/>
            <a:r>
              <a:rPr lang="nb-NO" sz="900" b="1" dirty="0">
                <a:solidFill>
                  <a:schemeClr val="tx1"/>
                </a:solidFill>
                <a:latin typeface="Times New Roman" panose="02020603050405020304" pitchFamily="18" charset="0"/>
                <a:cs typeface="Times New Roman" panose="02020603050405020304" pitchFamily="18" charset="0"/>
              </a:rPr>
              <a:t>1-4 år </a:t>
            </a:r>
          </a:p>
        </p:txBody>
      </p:sp>
      <p:sp>
        <p:nvSpPr>
          <p:cNvPr id="56" name="Rektangel 55">
            <a:extLst>
              <a:ext uri="{FF2B5EF4-FFF2-40B4-BE49-F238E27FC236}">
                <a16:creationId xmlns:a16="http://schemas.microsoft.com/office/drawing/2014/main" id="{E4307D20-09E0-4BF6-80A6-100239E916CB}"/>
              </a:ext>
            </a:extLst>
          </p:cNvPr>
          <p:cNvSpPr/>
          <p:nvPr/>
        </p:nvSpPr>
        <p:spPr>
          <a:xfrm>
            <a:off x="8915112" y="757774"/>
            <a:ext cx="730914" cy="2151565"/>
          </a:xfrm>
          <a:prstGeom prst="rect">
            <a:avLst/>
          </a:prstGeom>
          <a:solidFill>
            <a:schemeClr val="bg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b-NO" sz="800" b="1" dirty="0">
              <a:solidFill>
                <a:schemeClr val="tx1"/>
              </a:solidFill>
              <a:latin typeface="Times New Roman" panose="02020603050405020304" pitchFamily="18" charset="0"/>
              <a:cs typeface="Times New Roman" panose="02020603050405020304" pitchFamily="18" charset="0"/>
            </a:endParaRPr>
          </a:p>
          <a:p>
            <a:pPr algn="ctr"/>
            <a:r>
              <a:rPr lang="nb-NO" sz="900" dirty="0">
                <a:solidFill>
                  <a:schemeClr val="tx1"/>
                </a:solidFill>
                <a:latin typeface="Times New Roman" panose="02020603050405020304" pitchFamily="18" charset="0"/>
                <a:cs typeface="Times New Roman" panose="02020603050405020304" pitchFamily="18" charset="0"/>
              </a:rPr>
              <a:t>Nivå 1 –</a:t>
            </a:r>
          </a:p>
          <a:p>
            <a:pPr algn="ctr"/>
            <a:endParaRPr lang="nb-NO" sz="900" dirty="0">
              <a:solidFill>
                <a:schemeClr val="tx1"/>
              </a:solidFill>
              <a:latin typeface="Times New Roman" panose="02020603050405020304" pitchFamily="18" charset="0"/>
              <a:cs typeface="Times New Roman" panose="02020603050405020304" pitchFamily="18" charset="0"/>
            </a:endParaRPr>
          </a:p>
          <a:p>
            <a:pPr algn="ctr"/>
            <a:r>
              <a:rPr lang="nb-NO" sz="900" dirty="0">
                <a:solidFill>
                  <a:schemeClr val="tx1"/>
                </a:solidFill>
                <a:latin typeface="Times New Roman" panose="02020603050405020304" pitchFamily="18" charset="0"/>
                <a:cs typeface="Times New Roman" panose="02020603050405020304" pitchFamily="18" charset="0"/>
              </a:rPr>
              <a:t> </a:t>
            </a:r>
            <a:r>
              <a:rPr lang="nb-NO" sz="900" b="1" dirty="0">
                <a:solidFill>
                  <a:schemeClr val="tx1"/>
                </a:solidFill>
                <a:latin typeface="Times New Roman" panose="02020603050405020304" pitchFamily="18" charset="0"/>
                <a:cs typeface="Times New Roman" panose="02020603050405020304" pitchFamily="18" charset="0"/>
              </a:rPr>
              <a:t>Strategisk</a:t>
            </a:r>
          </a:p>
          <a:p>
            <a:pPr algn="ctr"/>
            <a:r>
              <a:rPr lang="nb-NO" sz="900" b="1" dirty="0">
                <a:solidFill>
                  <a:schemeClr val="tx1"/>
                </a:solidFill>
                <a:latin typeface="Times New Roman" panose="02020603050405020304" pitchFamily="18" charset="0"/>
                <a:cs typeface="Times New Roman" panose="02020603050405020304" pitchFamily="18" charset="0"/>
              </a:rPr>
              <a:t>12 år </a:t>
            </a:r>
            <a:r>
              <a:rPr lang="nb-NO" sz="1000" dirty="0">
                <a:solidFill>
                  <a:schemeClr val="tx1"/>
                </a:solidFill>
                <a:latin typeface="Times New Roman" panose="02020603050405020304" pitchFamily="18" charset="0"/>
                <a:cs typeface="Times New Roman" panose="02020603050405020304" pitchFamily="18" charset="0"/>
              </a:rPr>
              <a:t> </a:t>
            </a:r>
            <a:endParaRPr lang="nb-NO" sz="900" dirty="0">
              <a:solidFill>
                <a:schemeClr val="tx1"/>
              </a:solidFill>
            </a:endParaRPr>
          </a:p>
          <a:p>
            <a:pPr algn="ctr"/>
            <a:r>
              <a:rPr lang="nb-NO" sz="1100" b="1" dirty="0">
                <a:solidFill>
                  <a:schemeClr val="tx1"/>
                </a:solidFill>
                <a:latin typeface="Times New Roman" panose="02020603050405020304" pitchFamily="18" charset="0"/>
                <a:cs typeface="Times New Roman" panose="02020603050405020304" pitchFamily="18" charset="0"/>
              </a:rPr>
              <a:t> </a:t>
            </a:r>
          </a:p>
        </p:txBody>
      </p:sp>
      <p:sp>
        <p:nvSpPr>
          <p:cNvPr id="57" name="Rektangel 56">
            <a:extLst>
              <a:ext uri="{FF2B5EF4-FFF2-40B4-BE49-F238E27FC236}">
                <a16:creationId xmlns:a16="http://schemas.microsoft.com/office/drawing/2014/main" id="{9B63D4F7-FE1D-46C3-85EB-5926CFA3ED2B}"/>
              </a:ext>
            </a:extLst>
          </p:cNvPr>
          <p:cNvSpPr/>
          <p:nvPr/>
        </p:nvSpPr>
        <p:spPr>
          <a:xfrm>
            <a:off x="8915112" y="4801782"/>
            <a:ext cx="730914" cy="759642"/>
          </a:xfrm>
          <a:prstGeom prst="rect">
            <a:avLst/>
          </a:prstGeom>
          <a:solidFill>
            <a:schemeClr val="bg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b-NO" sz="1100" dirty="0">
              <a:solidFill>
                <a:schemeClr val="tx1"/>
              </a:solidFill>
              <a:latin typeface="Times New Roman" panose="02020603050405020304" pitchFamily="18" charset="0"/>
              <a:cs typeface="Times New Roman" panose="02020603050405020304" pitchFamily="18" charset="0"/>
            </a:endParaRPr>
          </a:p>
          <a:p>
            <a:pPr algn="ctr"/>
            <a:r>
              <a:rPr lang="nb-NO" sz="800" dirty="0">
                <a:solidFill>
                  <a:schemeClr val="tx1"/>
                </a:solidFill>
                <a:latin typeface="Times New Roman" panose="02020603050405020304" pitchFamily="18" charset="0"/>
                <a:cs typeface="Times New Roman" panose="02020603050405020304" pitchFamily="18" charset="0"/>
              </a:rPr>
              <a:t>Nivå 3 – Prioriteringer og tiltak</a:t>
            </a:r>
          </a:p>
          <a:p>
            <a:pPr algn="ctr"/>
            <a:endParaRPr lang="nb-NO" sz="800" b="1" dirty="0">
              <a:solidFill>
                <a:schemeClr val="tx1"/>
              </a:solidFill>
              <a:latin typeface="Times New Roman" panose="02020603050405020304" pitchFamily="18" charset="0"/>
              <a:cs typeface="Times New Roman" panose="02020603050405020304" pitchFamily="18" charset="0"/>
            </a:endParaRPr>
          </a:p>
          <a:p>
            <a:pPr algn="ctr"/>
            <a:r>
              <a:rPr lang="nb-NO" sz="800" b="1" dirty="0">
                <a:solidFill>
                  <a:schemeClr val="tx1"/>
                </a:solidFill>
                <a:latin typeface="Times New Roman" panose="02020603050405020304" pitchFamily="18" charset="0"/>
                <a:cs typeface="Times New Roman" panose="02020603050405020304" pitchFamily="18" charset="0"/>
              </a:rPr>
              <a:t>Operativt </a:t>
            </a:r>
          </a:p>
          <a:p>
            <a:pPr algn="ctr"/>
            <a:r>
              <a:rPr lang="nb-NO" sz="800" b="1" dirty="0">
                <a:solidFill>
                  <a:schemeClr val="tx1"/>
                </a:solidFill>
                <a:latin typeface="Times New Roman" panose="02020603050405020304" pitchFamily="18" charset="0"/>
                <a:cs typeface="Times New Roman" panose="02020603050405020304" pitchFamily="18" charset="0"/>
              </a:rPr>
              <a:t>1 år </a:t>
            </a:r>
            <a:endParaRPr lang="nb-NO" sz="800" b="1" dirty="0">
              <a:solidFill>
                <a:schemeClr val="tx1"/>
              </a:solidFill>
            </a:endParaRPr>
          </a:p>
          <a:p>
            <a:pPr algn="ctr"/>
            <a:r>
              <a:rPr lang="nb-NO" sz="1100" dirty="0">
                <a:solidFill>
                  <a:schemeClr val="tx1"/>
                </a:solidFill>
                <a:latin typeface="Times New Roman" panose="02020603050405020304" pitchFamily="18" charset="0"/>
                <a:cs typeface="Times New Roman" panose="02020603050405020304" pitchFamily="18" charset="0"/>
              </a:rPr>
              <a:t> </a:t>
            </a:r>
          </a:p>
        </p:txBody>
      </p:sp>
      <p:sp>
        <p:nvSpPr>
          <p:cNvPr id="58" name="Rektangel 57">
            <a:extLst>
              <a:ext uri="{FF2B5EF4-FFF2-40B4-BE49-F238E27FC236}">
                <a16:creationId xmlns:a16="http://schemas.microsoft.com/office/drawing/2014/main" id="{35B47049-18AD-4B43-A12E-1F10BC464057}"/>
              </a:ext>
            </a:extLst>
          </p:cNvPr>
          <p:cNvSpPr/>
          <p:nvPr/>
        </p:nvSpPr>
        <p:spPr>
          <a:xfrm>
            <a:off x="3131389" y="4650833"/>
            <a:ext cx="1716481" cy="726386"/>
          </a:xfrm>
          <a:prstGeom prst="rect">
            <a:avLst/>
          </a:prstGeom>
          <a:solidFill>
            <a:schemeClr val="accent4">
              <a:lumMod val="20000"/>
              <a:lumOff val="80000"/>
            </a:schemeClr>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b-NO" sz="1400" b="1" dirty="0">
              <a:solidFill>
                <a:schemeClr val="tx1"/>
              </a:solidFill>
              <a:latin typeface="Times New Roman" panose="02020603050405020304" pitchFamily="18" charset="0"/>
              <a:cs typeface="Times New Roman" panose="02020603050405020304" pitchFamily="18" charset="0"/>
            </a:endParaRPr>
          </a:p>
          <a:p>
            <a:r>
              <a:rPr lang="nb-NO" sz="1200" dirty="0">
                <a:solidFill>
                  <a:schemeClr val="tx1"/>
                </a:solidFill>
                <a:latin typeface="Times New Roman" panose="02020603050405020304" pitchFamily="18" charset="0"/>
                <a:cs typeface="Times New Roman" panose="02020603050405020304" pitchFamily="18" charset="0"/>
              </a:rPr>
              <a:t>Årsmelding med  måloppnåelse og økonomi</a:t>
            </a:r>
          </a:p>
          <a:p>
            <a:pPr algn="ctr"/>
            <a:r>
              <a:rPr lang="nb-NO" sz="1400" b="1" dirty="0">
                <a:solidFill>
                  <a:schemeClr val="tx1"/>
                </a:solidFill>
                <a:latin typeface="Times New Roman" panose="02020603050405020304" pitchFamily="18" charset="0"/>
                <a:cs typeface="Times New Roman" panose="02020603050405020304" pitchFamily="18" charset="0"/>
              </a:rPr>
              <a:t> </a:t>
            </a:r>
          </a:p>
        </p:txBody>
      </p:sp>
      <p:cxnSp>
        <p:nvCxnSpPr>
          <p:cNvPr id="59" name="Rett pilkobling 58">
            <a:extLst>
              <a:ext uri="{FF2B5EF4-FFF2-40B4-BE49-F238E27FC236}">
                <a16:creationId xmlns:a16="http://schemas.microsoft.com/office/drawing/2014/main" id="{F2634353-0907-4FF2-8DE1-F3498D92F0A9}"/>
              </a:ext>
            </a:extLst>
          </p:cNvPr>
          <p:cNvCxnSpPr>
            <a:cxnSpLocks/>
          </p:cNvCxnSpPr>
          <p:nvPr/>
        </p:nvCxnSpPr>
        <p:spPr>
          <a:xfrm flipH="1" flipV="1">
            <a:off x="4875435" y="5181603"/>
            <a:ext cx="518941" cy="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60" name="TekstSylinder 59">
            <a:extLst>
              <a:ext uri="{FF2B5EF4-FFF2-40B4-BE49-F238E27FC236}">
                <a16:creationId xmlns:a16="http://schemas.microsoft.com/office/drawing/2014/main" id="{C075B6C4-28D3-40A1-9F19-E68211F8868D}"/>
              </a:ext>
            </a:extLst>
          </p:cNvPr>
          <p:cNvSpPr txBox="1"/>
          <p:nvPr/>
        </p:nvSpPr>
        <p:spPr>
          <a:xfrm>
            <a:off x="3131388" y="5376472"/>
            <a:ext cx="1716482" cy="246221"/>
          </a:xfrm>
          <a:prstGeom prst="rect">
            <a:avLst/>
          </a:prstGeom>
          <a:solidFill>
            <a:schemeClr val="accent4">
              <a:lumMod val="20000"/>
              <a:lumOff val="80000"/>
            </a:schemeClr>
          </a:solidFill>
          <a:ln w="12700">
            <a:solidFill>
              <a:schemeClr val="tx1"/>
            </a:solidFill>
          </a:ln>
        </p:spPr>
        <p:txBody>
          <a:bodyPr wrap="square" rtlCol="0">
            <a:spAutoFit/>
          </a:bodyPr>
          <a:lstStyle/>
          <a:p>
            <a:r>
              <a:rPr lang="nb-NO" sz="1000" dirty="0">
                <a:latin typeface="Times New Roman" panose="02020603050405020304" pitchFamily="18" charset="0"/>
                <a:cs typeface="Times New Roman" panose="02020603050405020304" pitchFamily="18" charset="0"/>
              </a:rPr>
              <a:t>1. Mål- og tiltaksrapportering </a:t>
            </a:r>
          </a:p>
        </p:txBody>
      </p:sp>
      <p:sp>
        <p:nvSpPr>
          <p:cNvPr id="61" name="TekstSylinder 60">
            <a:extLst>
              <a:ext uri="{FF2B5EF4-FFF2-40B4-BE49-F238E27FC236}">
                <a16:creationId xmlns:a16="http://schemas.microsoft.com/office/drawing/2014/main" id="{431ADB59-14C9-48B3-9CCA-1008C30A3E40}"/>
              </a:ext>
            </a:extLst>
          </p:cNvPr>
          <p:cNvSpPr txBox="1"/>
          <p:nvPr/>
        </p:nvSpPr>
        <p:spPr>
          <a:xfrm>
            <a:off x="3131388" y="5622693"/>
            <a:ext cx="1716482" cy="253916"/>
          </a:xfrm>
          <a:prstGeom prst="rect">
            <a:avLst/>
          </a:prstGeom>
          <a:solidFill>
            <a:schemeClr val="accent4">
              <a:lumMod val="20000"/>
              <a:lumOff val="80000"/>
            </a:schemeClr>
          </a:solidFill>
          <a:ln w="12700">
            <a:solidFill>
              <a:schemeClr val="tx1"/>
            </a:solidFill>
          </a:ln>
        </p:spPr>
        <p:txBody>
          <a:bodyPr wrap="square" rtlCol="0">
            <a:spAutoFit/>
          </a:bodyPr>
          <a:lstStyle/>
          <a:p>
            <a:r>
              <a:rPr lang="nb-NO" sz="1050" dirty="0">
                <a:latin typeface="Times New Roman" panose="02020603050405020304" pitchFamily="18" charset="0"/>
                <a:cs typeface="Times New Roman" panose="02020603050405020304" pitchFamily="18" charset="0"/>
              </a:rPr>
              <a:t>2</a:t>
            </a:r>
            <a:r>
              <a:rPr lang="nb-NO" sz="1000" dirty="0">
                <a:latin typeface="Times New Roman" panose="02020603050405020304" pitchFamily="18" charset="0"/>
                <a:cs typeface="Times New Roman" panose="02020603050405020304" pitchFamily="18" charset="0"/>
              </a:rPr>
              <a:t>. Mål- og tiltaksrapportering </a:t>
            </a:r>
            <a:endParaRPr lang="nb-NO" sz="1050" dirty="0">
              <a:latin typeface="Times New Roman" panose="02020603050405020304" pitchFamily="18" charset="0"/>
              <a:cs typeface="Times New Roman" panose="02020603050405020304" pitchFamily="18" charset="0"/>
            </a:endParaRPr>
          </a:p>
        </p:txBody>
      </p:sp>
      <p:cxnSp>
        <p:nvCxnSpPr>
          <p:cNvPr id="62" name="Rett pilkobling 61">
            <a:extLst>
              <a:ext uri="{FF2B5EF4-FFF2-40B4-BE49-F238E27FC236}">
                <a16:creationId xmlns:a16="http://schemas.microsoft.com/office/drawing/2014/main" id="{35633BB8-0675-4829-BD91-004290F89A3E}"/>
              </a:ext>
            </a:extLst>
          </p:cNvPr>
          <p:cNvCxnSpPr>
            <a:cxnSpLocks/>
            <a:endCxn id="43" idx="0"/>
          </p:cNvCxnSpPr>
          <p:nvPr/>
        </p:nvCxnSpPr>
        <p:spPr>
          <a:xfrm>
            <a:off x="6202160" y="1990491"/>
            <a:ext cx="0" cy="212027"/>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63" name="Rett pilkobling 62">
            <a:extLst>
              <a:ext uri="{FF2B5EF4-FFF2-40B4-BE49-F238E27FC236}">
                <a16:creationId xmlns:a16="http://schemas.microsoft.com/office/drawing/2014/main" id="{100583FC-8DD1-4304-B535-351942255870}"/>
              </a:ext>
            </a:extLst>
          </p:cNvPr>
          <p:cNvCxnSpPr>
            <a:cxnSpLocks/>
            <a:stCxn id="41" idx="2"/>
            <a:endCxn id="42" idx="0"/>
          </p:cNvCxnSpPr>
          <p:nvPr/>
        </p:nvCxnSpPr>
        <p:spPr>
          <a:xfrm flipH="1">
            <a:off x="7007702" y="1198810"/>
            <a:ext cx="1736" cy="199833"/>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64" name="Rett pilkobling 63">
            <a:extLst>
              <a:ext uri="{FF2B5EF4-FFF2-40B4-BE49-F238E27FC236}">
                <a16:creationId xmlns:a16="http://schemas.microsoft.com/office/drawing/2014/main" id="{211D03DE-5043-4CD9-A706-D2C162BA782A}"/>
              </a:ext>
            </a:extLst>
          </p:cNvPr>
          <p:cNvCxnSpPr>
            <a:cxnSpLocks/>
            <a:endCxn id="44" idx="0"/>
          </p:cNvCxnSpPr>
          <p:nvPr/>
        </p:nvCxnSpPr>
        <p:spPr>
          <a:xfrm>
            <a:off x="7817718" y="1990491"/>
            <a:ext cx="1900" cy="212027"/>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65" name="TekstSylinder 64">
            <a:extLst>
              <a:ext uri="{FF2B5EF4-FFF2-40B4-BE49-F238E27FC236}">
                <a16:creationId xmlns:a16="http://schemas.microsoft.com/office/drawing/2014/main" id="{70BFA2BE-6280-467E-9393-F1B080FD3F1C}"/>
              </a:ext>
            </a:extLst>
          </p:cNvPr>
          <p:cNvSpPr txBox="1"/>
          <p:nvPr/>
        </p:nvSpPr>
        <p:spPr>
          <a:xfrm>
            <a:off x="4025034" y="847487"/>
            <a:ext cx="473220" cy="261610"/>
          </a:xfrm>
          <a:prstGeom prst="rect">
            <a:avLst/>
          </a:prstGeom>
          <a:noFill/>
          <a:ln>
            <a:solidFill>
              <a:schemeClr val="tx1"/>
            </a:solidFill>
          </a:ln>
        </p:spPr>
        <p:txBody>
          <a:bodyPr wrap="square" rtlCol="0">
            <a:spAutoFit/>
          </a:bodyPr>
          <a:lstStyle/>
          <a:p>
            <a:r>
              <a:rPr lang="nb-NO" sz="1100" dirty="0"/>
              <a:t>4. år</a:t>
            </a:r>
          </a:p>
        </p:txBody>
      </p:sp>
      <p:sp>
        <p:nvSpPr>
          <p:cNvPr id="66" name="TekstSylinder 65">
            <a:extLst>
              <a:ext uri="{FF2B5EF4-FFF2-40B4-BE49-F238E27FC236}">
                <a16:creationId xmlns:a16="http://schemas.microsoft.com/office/drawing/2014/main" id="{FADF4078-D5C8-4C2A-ADDC-16620EE474AB}"/>
              </a:ext>
            </a:extLst>
          </p:cNvPr>
          <p:cNvSpPr txBox="1"/>
          <p:nvPr/>
        </p:nvSpPr>
        <p:spPr>
          <a:xfrm>
            <a:off x="4014984" y="1563762"/>
            <a:ext cx="473220" cy="261610"/>
          </a:xfrm>
          <a:prstGeom prst="rect">
            <a:avLst/>
          </a:prstGeom>
          <a:noFill/>
          <a:ln>
            <a:solidFill>
              <a:schemeClr val="tx1"/>
            </a:solidFill>
          </a:ln>
        </p:spPr>
        <p:txBody>
          <a:bodyPr wrap="square" rtlCol="0">
            <a:spAutoFit/>
          </a:bodyPr>
          <a:lstStyle/>
          <a:p>
            <a:r>
              <a:rPr lang="nb-NO" sz="1100" dirty="0"/>
              <a:t>4. år</a:t>
            </a:r>
          </a:p>
        </p:txBody>
      </p:sp>
      <p:sp>
        <p:nvSpPr>
          <p:cNvPr id="67" name="TekstSylinder 66">
            <a:extLst>
              <a:ext uri="{FF2B5EF4-FFF2-40B4-BE49-F238E27FC236}">
                <a16:creationId xmlns:a16="http://schemas.microsoft.com/office/drawing/2014/main" id="{E8711E0B-34ED-4383-8852-8D71C00052F7}"/>
              </a:ext>
            </a:extLst>
          </p:cNvPr>
          <p:cNvSpPr txBox="1"/>
          <p:nvPr/>
        </p:nvSpPr>
        <p:spPr>
          <a:xfrm>
            <a:off x="3531209" y="2349101"/>
            <a:ext cx="1440771" cy="261610"/>
          </a:xfrm>
          <a:prstGeom prst="rect">
            <a:avLst/>
          </a:prstGeom>
          <a:noFill/>
          <a:ln>
            <a:solidFill>
              <a:schemeClr val="tx1"/>
            </a:solidFill>
          </a:ln>
        </p:spPr>
        <p:txBody>
          <a:bodyPr wrap="square" rtlCol="0">
            <a:spAutoFit/>
          </a:bodyPr>
          <a:lstStyle/>
          <a:p>
            <a:r>
              <a:rPr lang="nb-NO" sz="1100" dirty="0"/>
              <a:t>Kommuneplan: 12 år </a:t>
            </a:r>
          </a:p>
        </p:txBody>
      </p:sp>
      <p:sp>
        <p:nvSpPr>
          <p:cNvPr id="68" name="TekstSylinder 67">
            <a:extLst>
              <a:ext uri="{FF2B5EF4-FFF2-40B4-BE49-F238E27FC236}">
                <a16:creationId xmlns:a16="http://schemas.microsoft.com/office/drawing/2014/main" id="{3CED3AFD-1DA0-4876-BF73-220B9FA51F5B}"/>
              </a:ext>
            </a:extLst>
          </p:cNvPr>
          <p:cNvSpPr txBox="1"/>
          <p:nvPr/>
        </p:nvSpPr>
        <p:spPr>
          <a:xfrm>
            <a:off x="3531209" y="3280566"/>
            <a:ext cx="1440771" cy="769441"/>
          </a:xfrm>
          <a:prstGeom prst="rect">
            <a:avLst/>
          </a:prstGeom>
          <a:noFill/>
          <a:ln>
            <a:solidFill>
              <a:schemeClr val="tx1"/>
            </a:solidFill>
          </a:ln>
        </p:spPr>
        <p:txBody>
          <a:bodyPr wrap="square" rtlCol="0">
            <a:spAutoFit/>
          </a:bodyPr>
          <a:lstStyle/>
          <a:p>
            <a:r>
              <a:rPr lang="nb-NO" sz="1100" dirty="0"/>
              <a:t>Plan for et bestemt område: hovedsakelig 4. år med en tiltaksdel</a:t>
            </a:r>
          </a:p>
        </p:txBody>
      </p:sp>
      <p:sp>
        <p:nvSpPr>
          <p:cNvPr id="69" name="Ellipse 68">
            <a:extLst>
              <a:ext uri="{FF2B5EF4-FFF2-40B4-BE49-F238E27FC236}">
                <a16:creationId xmlns:a16="http://schemas.microsoft.com/office/drawing/2014/main" id="{6A6ACE48-291F-42B9-8CFD-85F3CA4651AF}"/>
              </a:ext>
            </a:extLst>
          </p:cNvPr>
          <p:cNvSpPr/>
          <p:nvPr/>
        </p:nvSpPr>
        <p:spPr>
          <a:xfrm>
            <a:off x="5237174" y="1953337"/>
            <a:ext cx="1856680" cy="108286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3769979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anim calcmode="lin" valueType="num">
                                      <p:cBhvr additive="base">
                                        <p:cTn id="7" dur="500" fill="hold"/>
                                        <p:tgtEl>
                                          <p:spTgt spid="55"/>
                                        </p:tgtEl>
                                        <p:attrNameLst>
                                          <p:attrName>ppt_x</p:attrName>
                                        </p:attrNameLst>
                                      </p:cBhvr>
                                      <p:tavLst>
                                        <p:tav tm="0">
                                          <p:val>
                                            <p:strVal val="#ppt_x"/>
                                          </p:val>
                                        </p:tav>
                                        <p:tav tm="100000">
                                          <p:val>
                                            <p:strVal val="#ppt_x"/>
                                          </p:val>
                                        </p:tav>
                                      </p:tavLst>
                                    </p:anim>
                                    <p:anim calcmode="lin" valueType="num">
                                      <p:cBhvr additive="base">
                                        <p:cTn id="8" dur="500" fill="hold"/>
                                        <p:tgtEl>
                                          <p:spTgt spid="5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7"/>
                                        </p:tgtEl>
                                        <p:attrNameLst>
                                          <p:attrName>style.visibility</p:attrName>
                                        </p:attrNameLst>
                                      </p:cBhvr>
                                      <p:to>
                                        <p:strVal val="visible"/>
                                      </p:to>
                                    </p:set>
                                    <p:anim calcmode="lin" valueType="num">
                                      <p:cBhvr additive="base">
                                        <p:cTn id="15" dur="500" fill="hold"/>
                                        <p:tgtEl>
                                          <p:spTgt spid="57"/>
                                        </p:tgtEl>
                                        <p:attrNameLst>
                                          <p:attrName>ppt_x</p:attrName>
                                        </p:attrNameLst>
                                      </p:cBhvr>
                                      <p:tavLst>
                                        <p:tav tm="0">
                                          <p:val>
                                            <p:strVal val="#ppt_x"/>
                                          </p:val>
                                        </p:tav>
                                        <p:tav tm="100000">
                                          <p:val>
                                            <p:strVal val="#ppt_x"/>
                                          </p:val>
                                        </p:tav>
                                      </p:tavLst>
                                    </p:anim>
                                    <p:anim calcmode="lin" valueType="num">
                                      <p:cBhvr additive="base">
                                        <p:cTn id="16" dur="500" fill="hold"/>
                                        <p:tgtEl>
                                          <p:spTgt spid="57"/>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8"/>
                                        </p:tgtEl>
                                        <p:attrNameLst>
                                          <p:attrName>style.visibility</p:attrName>
                                        </p:attrNameLst>
                                      </p:cBhvr>
                                      <p:to>
                                        <p:strVal val="visible"/>
                                      </p:to>
                                    </p:set>
                                    <p:anim calcmode="lin" valueType="num">
                                      <p:cBhvr additive="base">
                                        <p:cTn id="21" dur="500" fill="hold"/>
                                        <p:tgtEl>
                                          <p:spTgt spid="38"/>
                                        </p:tgtEl>
                                        <p:attrNameLst>
                                          <p:attrName>ppt_x</p:attrName>
                                        </p:attrNameLst>
                                      </p:cBhvr>
                                      <p:tavLst>
                                        <p:tav tm="0">
                                          <p:val>
                                            <p:strVal val="#ppt_x"/>
                                          </p:val>
                                        </p:tav>
                                        <p:tav tm="100000">
                                          <p:val>
                                            <p:strVal val="#ppt_x"/>
                                          </p:val>
                                        </p:tav>
                                      </p:tavLst>
                                    </p:anim>
                                    <p:anim calcmode="lin" valueType="num">
                                      <p:cBhvr additive="base">
                                        <p:cTn id="22" dur="500" fill="hold"/>
                                        <p:tgtEl>
                                          <p:spTgt spid="38"/>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additive="base">
                                        <p:cTn id="25" dur="500" fill="hold"/>
                                        <p:tgtEl>
                                          <p:spTgt spid="39"/>
                                        </p:tgtEl>
                                        <p:attrNameLst>
                                          <p:attrName>ppt_x</p:attrName>
                                        </p:attrNameLst>
                                      </p:cBhvr>
                                      <p:tavLst>
                                        <p:tav tm="0">
                                          <p:val>
                                            <p:strVal val="#ppt_x"/>
                                          </p:val>
                                        </p:tav>
                                        <p:tav tm="100000">
                                          <p:val>
                                            <p:strVal val="#ppt_x"/>
                                          </p:val>
                                        </p:tav>
                                      </p:tavLst>
                                    </p:anim>
                                    <p:anim calcmode="lin" valueType="num">
                                      <p:cBhvr additive="base">
                                        <p:cTn id="26" dur="500" fill="hold"/>
                                        <p:tgtEl>
                                          <p:spTgt spid="39"/>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1"/>
                                        </p:tgtEl>
                                        <p:attrNameLst>
                                          <p:attrName>style.visibility</p:attrName>
                                        </p:attrNameLst>
                                      </p:cBhvr>
                                      <p:to>
                                        <p:strVal val="visible"/>
                                      </p:to>
                                    </p:set>
                                    <p:anim calcmode="lin" valueType="num">
                                      <p:cBhvr additive="base">
                                        <p:cTn id="29" dur="500" fill="hold"/>
                                        <p:tgtEl>
                                          <p:spTgt spid="41"/>
                                        </p:tgtEl>
                                        <p:attrNameLst>
                                          <p:attrName>ppt_x</p:attrName>
                                        </p:attrNameLst>
                                      </p:cBhvr>
                                      <p:tavLst>
                                        <p:tav tm="0">
                                          <p:val>
                                            <p:strVal val="#ppt_x"/>
                                          </p:val>
                                        </p:tav>
                                        <p:tav tm="100000">
                                          <p:val>
                                            <p:strVal val="#ppt_x"/>
                                          </p:val>
                                        </p:tav>
                                      </p:tavLst>
                                    </p:anim>
                                    <p:anim calcmode="lin" valueType="num">
                                      <p:cBhvr additive="base">
                                        <p:cTn id="30" dur="500" fill="hold"/>
                                        <p:tgtEl>
                                          <p:spTgt spid="41"/>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42"/>
                                        </p:tgtEl>
                                        <p:attrNameLst>
                                          <p:attrName>style.visibility</p:attrName>
                                        </p:attrNameLst>
                                      </p:cBhvr>
                                      <p:to>
                                        <p:strVal val="visible"/>
                                      </p:to>
                                    </p:set>
                                    <p:anim calcmode="lin" valueType="num">
                                      <p:cBhvr additive="base">
                                        <p:cTn id="33" dur="500" fill="hold"/>
                                        <p:tgtEl>
                                          <p:spTgt spid="42"/>
                                        </p:tgtEl>
                                        <p:attrNameLst>
                                          <p:attrName>ppt_x</p:attrName>
                                        </p:attrNameLst>
                                      </p:cBhvr>
                                      <p:tavLst>
                                        <p:tav tm="0">
                                          <p:val>
                                            <p:strVal val="#ppt_x"/>
                                          </p:val>
                                        </p:tav>
                                        <p:tav tm="100000">
                                          <p:val>
                                            <p:strVal val="#ppt_x"/>
                                          </p:val>
                                        </p:tav>
                                      </p:tavLst>
                                    </p:anim>
                                    <p:anim calcmode="lin" valueType="num">
                                      <p:cBhvr additive="base">
                                        <p:cTn id="34" dur="500" fill="hold"/>
                                        <p:tgtEl>
                                          <p:spTgt spid="42"/>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43"/>
                                        </p:tgtEl>
                                        <p:attrNameLst>
                                          <p:attrName>style.visibility</p:attrName>
                                        </p:attrNameLst>
                                      </p:cBhvr>
                                      <p:to>
                                        <p:strVal val="visible"/>
                                      </p:to>
                                    </p:set>
                                    <p:anim calcmode="lin" valueType="num">
                                      <p:cBhvr additive="base">
                                        <p:cTn id="37" dur="500" fill="hold"/>
                                        <p:tgtEl>
                                          <p:spTgt spid="43"/>
                                        </p:tgtEl>
                                        <p:attrNameLst>
                                          <p:attrName>ppt_x</p:attrName>
                                        </p:attrNameLst>
                                      </p:cBhvr>
                                      <p:tavLst>
                                        <p:tav tm="0">
                                          <p:val>
                                            <p:strVal val="#ppt_x"/>
                                          </p:val>
                                        </p:tav>
                                        <p:tav tm="100000">
                                          <p:val>
                                            <p:strVal val="#ppt_x"/>
                                          </p:val>
                                        </p:tav>
                                      </p:tavLst>
                                    </p:anim>
                                    <p:anim calcmode="lin" valueType="num">
                                      <p:cBhvr additive="base">
                                        <p:cTn id="38" dur="500" fill="hold"/>
                                        <p:tgtEl>
                                          <p:spTgt spid="4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500" fill="hold"/>
                                        <p:tgtEl>
                                          <p:spTgt spid="44"/>
                                        </p:tgtEl>
                                        <p:attrNameLst>
                                          <p:attrName>ppt_x</p:attrName>
                                        </p:attrNameLst>
                                      </p:cBhvr>
                                      <p:tavLst>
                                        <p:tav tm="0">
                                          <p:val>
                                            <p:strVal val="#ppt_x"/>
                                          </p:val>
                                        </p:tav>
                                        <p:tav tm="100000">
                                          <p:val>
                                            <p:strVal val="#ppt_x"/>
                                          </p:val>
                                        </p:tav>
                                      </p:tavLst>
                                    </p:anim>
                                    <p:anim calcmode="lin" valueType="num">
                                      <p:cBhvr additive="base">
                                        <p:cTn id="42" dur="500" fill="hold"/>
                                        <p:tgtEl>
                                          <p:spTgt spid="44"/>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additive="base">
                                        <p:cTn id="45" dur="500" fill="hold"/>
                                        <p:tgtEl>
                                          <p:spTgt spid="45"/>
                                        </p:tgtEl>
                                        <p:attrNameLst>
                                          <p:attrName>ppt_x</p:attrName>
                                        </p:attrNameLst>
                                      </p:cBhvr>
                                      <p:tavLst>
                                        <p:tav tm="0">
                                          <p:val>
                                            <p:strVal val="#ppt_x"/>
                                          </p:val>
                                        </p:tav>
                                        <p:tav tm="100000">
                                          <p:val>
                                            <p:strVal val="#ppt_x"/>
                                          </p:val>
                                        </p:tav>
                                      </p:tavLst>
                                    </p:anim>
                                    <p:anim calcmode="lin" valueType="num">
                                      <p:cBhvr additive="base">
                                        <p:cTn id="46" dur="500" fill="hold"/>
                                        <p:tgtEl>
                                          <p:spTgt spid="45"/>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additive="base">
                                        <p:cTn id="49" dur="500" fill="hold"/>
                                        <p:tgtEl>
                                          <p:spTgt spid="46"/>
                                        </p:tgtEl>
                                        <p:attrNameLst>
                                          <p:attrName>ppt_x</p:attrName>
                                        </p:attrNameLst>
                                      </p:cBhvr>
                                      <p:tavLst>
                                        <p:tav tm="0">
                                          <p:val>
                                            <p:strVal val="#ppt_x"/>
                                          </p:val>
                                        </p:tav>
                                        <p:tav tm="100000">
                                          <p:val>
                                            <p:strVal val="#ppt_x"/>
                                          </p:val>
                                        </p:tav>
                                      </p:tavLst>
                                    </p:anim>
                                    <p:anim calcmode="lin" valueType="num">
                                      <p:cBhvr additive="base">
                                        <p:cTn id="50" dur="500" fill="hold"/>
                                        <p:tgtEl>
                                          <p:spTgt spid="46"/>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62"/>
                                        </p:tgtEl>
                                        <p:attrNameLst>
                                          <p:attrName>style.visibility</p:attrName>
                                        </p:attrNameLst>
                                      </p:cBhvr>
                                      <p:to>
                                        <p:strVal val="visible"/>
                                      </p:to>
                                    </p:set>
                                    <p:anim calcmode="lin" valueType="num">
                                      <p:cBhvr additive="base">
                                        <p:cTn id="53" dur="500" fill="hold"/>
                                        <p:tgtEl>
                                          <p:spTgt spid="62"/>
                                        </p:tgtEl>
                                        <p:attrNameLst>
                                          <p:attrName>ppt_x</p:attrName>
                                        </p:attrNameLst>
                                      </p:cBhvr>
                                      <p:tavLst>
                                        <p:tav tm="0">
                                          <p:val>
                                            <p:strVal val="#ppt_x"/>
                                          </p:val>
                                        </p:tav>
                                        <p:tav tm="100000">
                                          <p:val>
                                            <p:strVal val="#ppt_x"/>
                                          </p:val>
                                        </p:tav>
                                      </p:tavLst>
                                    </p:anim>
                                    <p:anim calcmode="lin" valueType="num">
                                      <p:cBhvr additive="base">
                                        <p:cTn id="54" dur="500" fill="hold"/>
                                        <p:tgtEl>
                                          <p:spTgt spid="62"/>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63"/>
                                        </p:tgtEl>
                                        <p:attrNameLst>
                                          <p:attrName>style.visibility</p:attrName>
                                        </p:attrNameLst>
                                      </p:cBhvr>
                                      <p:to>
                                        <p:strVal val="visible"/>
                                      </p:to>
                                    </p:set>
                                    <p:anim calcmode="lin" valueType="num">
                                      <p:cBhvr additive="base">
                                        <p:cTn id="57" dur="500" fill="hold"/>
                                        <p:tgtEl>
                                          <p:spTgt spid="63"/>
                                        </p:tgtEl>
                                        <p:attrNameLst>
                                          <p:attrName>ppt_x</p:attrName>
                                        </p:attrNameLst>
                                      </p:cBhvr>
                                      <p:tavLst>
                                        <p:tav tm="0">
                                          <p:val>
                                            <p:strVal val="#ppt_x"/>
                                          </p:val>
                                        </p:tav>
                                        <p:tav tm="100000">
                                          <p:val>
                                            <p:strVal val="#ppt_x"/>
                                          </p:val>
                                        </p:tav>
                                      </p:tavLst>
                                    </p:anim>
                                    <p:anim calcmode="lin" valueType="num">
                                      <p:cBhvr additive="base">
                                        <p:cTn id="58" dur="500" fill="hold"/>
                                        <p:tgtEl>
                                          <p:spTgt spid="63"/>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64"/>
                                        </p:tgtEl>
                                        <p:attrNameLst>
                                          <p:attrName>style.visibility</p:attrName>
                                        </p:attrNameLst>
                                      </p:cBhvr>
                                      <p:to>
                                        <p:strVal val="visible"/>
                                      </p:to>
                                    </p:set>
                                    <p:anim calcmode="lin" valueType="num">
                                      <p:cBhvr additive="base">
                                        <p:cTn id="61" dur="500" fill="hold"/>
                                        <p:tgtEl>
                                          <p:spTgt spid="64"/>
                                        </p:tgtEl>
                                        <p:attrNameLst>
                                          <p:attrName>ppt_x</p:attrName>
                                        </p:attrNameLst>
                                      </p:cBhvr>
                                      <p:tavLst>
                                        <p:tav tm="0">
                                          <p:val>
                                            <p:strVal val="#ppt_x"/>
                                          </p:val>
                                        </p:tav>
                                        <p:tav tm="100000">
                                          <p:val>
                                            <p:strVal val="#ppt_x"/>
                                          </p:val>
                                        </p:tav>
                                      </p:tavLst>
                                    </p:anim>
                                    <p:anim calcmode="lin" valueType="num">
                                      <p:cBhvr additive="base">
                                        <p:cTn id="62" dur="500" fill="hold"/>
                                        <p:tgtEl>
                                          <p:spTgt spid="64"/>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 calcmode="lin" valueType="num">
                                      <p:cBhvr additive="base">
                                        <p:cTn id="65" dur="500" fill="hold"/>
                                        <p:tgtEl>
                                          <p:spTgt spid="65"/>
                                        </p:tgtEl>
                                        <p:attrNameLst>
                                          <p:attrName>ppt_x</p:attrName>
                                        </p:attrNameLst>
                                      </p:cBhvr>
                                      <p:tavLst>
                                        <p:tav tm="0">
                                          <p:val>
                                            <p:strVal val="#ppt_x"/>
                                          </p:val>
                                        </p:tav>
                                        <p:tav tm="100000">
                                          <p:val>
                                            <p:strVal val="#ppt_x"/>
                                          </p:val>
                                        </p:tav>
                                      </p:tavLst>
                                    </p:anim>
                                    <p:anim calcmode="lin" valueType="num">
                                      <p:cBhvr additive="base">
                                        <p:cTn id="66" dur="500" fill="hold"/>
                                        <p:tgtEl>
                                          <p:spTgt spid="65"/>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66"/>
                                        </p:tgtEl>
                                        <p:attrNameLst>
                                          <p:attrName>style.visibility</p:attrName>
                                        </p:attrNameLst>
                                      </p:cBhvr>
                                      <p:to>
                                        <p:strVal val="visible"/>
                                      </p:to>
                                    </p:set>
                                    <p:anim calcmode="lin" valueType="num">
                                      <p:cBhvr additive="base">
                                        <p:cTn id="69" dur="500" fill="hold"/>
                                        <p:tgtEl>
                                          <p:spTgt spid="66"/>
                                        </p:tgtEl>
                                        <p:attrNameLst>
                                          <p:attrName>ppt_x</p:attrName>
                                        </p:attrNameLst>
                                      </p:cBhvr>
                                      <p:tavLst>
                                        <p:tav tm="0">
                                          <p:val>
                                            <p:strVal val="#ppt_x"/>
                                          </p:val>
                                        </p:tav>
                                        <p:tav tm="100000">
                                          <p:val>
                                            <p:strVal val="#ppt_x"/>
                                          </p:val>
                                        </p:tav>
                                      </p:tavLst>
                                    </p:anim>
                                    <p:anim calcmode="lin" valueType="num">
                                      <p:cBhvr additive="base">
                                        <p:cTn id="70" dur="500" fill="hold"/>
                                        <p:tgtEl>
                                          <p:spTgt spid="66"/>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67"/>
                                        </p:tgtEl>
                                        <p:attrNameLst>
                                          <p:attrName>style.visibility</p:attrName>
                                        </p:attrNameLst>
                                      </p:cBhvr>
                                      <p:to>
                                        <p:strVal val="visible"/>
                                      </p:to>
                                    </p:set>
                                    <p:anim calcmode="lin" valueType="num">
                                      <p:cBhvr additive="base">
                                        <p:cTn id="73" dur="500" fill="hold"/>
                                        <p:tgtEl>
                                          <p:spTgt spid="67"/>
                                        </p:tgtEl>
                                        <p:attrNameLst>
                                          <p:attrName>ppt_x</p:attrName>
                                        </p:attrNameLst>
                                      </p:cBhvr>
                                      <p:tavLst>
                                        <p:tav tm="0">
                                          <p:val>
                                            <p:strVal val="#ppt_x"/>
                                          </p:val>
                                        </p:tav>
                                        <p:tav tm="100000">
                                          <p:val>
                                            <p:strVal val="#ppt_x"/>
                                          </p:val>
                                        </p:tav>
                                      </p:tavLst>
                                    </p:anim>
                                    <p:anim calcmode="lin" valueType="num">
                                      <p:cBhvr additive="base">
                                        <p:cTn id="74" dur="500" fill="hold"/>
                                        <p:tgtEl>
                                          <p:spTgt spid="67"/>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37"/>
                                        </p:tgtEl>
                                        <p:attrNameLst>
                                          <p:attrName>style.visibility</p:attrName>
                                        </p:attrNameLst>
                                      </p:cBhvr>
                                      <p:to>
                                        <p:strVal val="visible"/>
                                      </p:to>
                                    </p:set>
                                    <p:anim calcmode="lin" valueType="num">
                                      <p:cBhvr additive="base">
                                        <p:cTn id="79" dur="500" fill="hold"/>
                                        <p:tgtEl>
                                          <p:spTgt spid="37"/>
                                        </p:tgtEl>
                                        <p:attrNameLst>
                                          <p:attrName>ppt_x</p:attrName>
                                        </p:attrNameLst>
                                      </p:cBhvr>
                                      <p:tavLst>
                                        <p:tav tm="0">
                                          <p:val>
                                            <p:strVal val="#ppt_x"/>
                                          </p:val>
                                        </p:tav>
                                        <p:tav tm="100000">
                                          <p:val>
                                            <p:strVal val="#ppt_x"/>
                                          </p:val>
                                        </p:tav>
                                      </p:tavLst>
                                    </p:anim>
                                    <p:anim calcmode="lin" valueType="num">
                                      <p:cBhvr additive="base">
                                        <p:cTn id="80" dur="500" fill="hold"/>
                                        <p:tgtEl>
                                          <p:spTgt spid="37"/>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additive="base">
                                        <p:cTn id="83" dur="500" fill="hold"/>
                                        <p:tgtEl>
                                          <p:spTgt spid="47"/>
                                        </p:tgtEl>
                                        <p:attrNameLst>
                                          <p:attrName>ppt_x</p:attrName>
                                        </p:attrNameLst>
                                      </p:cBhvr>
                                      <p:tavLst>
                                        <p:tav tm="0">
                                          <p:val>
                                            <p:strVal val="#ppt_x"/>
                                          </p:val>
                                        </p:tav>
                                        <p:tav tm="100000">
                                          <p:val>
                                            <p:strVal val="#ppt_x"/>
                                          </p:val>
                                        </p:tav>
                                      </p:tavLst>
                                    </p:anim>
                                    <p:anim calcmode="lin" valueType="num">
                                      <p:cBhvr additive="base">
                                        <p:cTn id="84" dur="500" fill="hold"/>
                                        <p:tgtEl>
                                          <p:spTgt spid="47"/>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48"/>
                                        </p:tgtEl>
                                        <p:attrNameLst>
                                          <p:attrName>style.visibility</p:attrName>
                                        </p:attrNameLst>
                                      </p:cBhvr>
                                      <p:to>
                                        <p:strVal val="visible"/>
                                      </p:to>
                                    </p:set>
                                    <p:anim calcmode="lin" valueType="num">
                                      <p:cBhvr additive="base">
                                        <p:cTn id="87" dur="500" fill="hold"/>
                                        <p:tgtEl>
                                          <p:spTgt spid="48"/>
                                        </p:tgtEl>
                                        <p:attrNameLst>
                                          <p:attrName>ppt_x</p:attrName>
                                        </p:attrNameLst>
                                      </p:cBhvr>
                                      <p:tavLst>
                                        <p:tav tm="0">
                                          <p:val>
                                            <p:strVal val="#ppt_x"/>
                                          </p:val>
                                        </p:tav>
                                        <p:tav tm="100000">
                                          <p:val>
                                            <p:strVal val="#ppt_x"/>
                                          </p:val>
                                        </p:tav>
                                      </p:tavLst>
                                    </p:anim>
                                    <p:anim calcmode="lin" valueType="num">
                                      <p:cBhvr additive="base">
                                        <p:cTn id="88" dur="500" fill="hold"/>
                                        <p:tgtEl>
                                          <p:spTgt spid="48"/>
                                        </p:tgtEl>
                                        <p:attrNameLst>
                                          <p:attrName>ppt_y</p:attrName>
                                        </p:attrNameLst>
                                      </p:cBhvr>
                                      <p:tavLst>
                                        <p:tav tm="0">
                                          <p:val>
                                            <p:strVal val="1+#ppt_h/2"/>
                                          </p:val>
                                        </p:tav>
                                        <p:tav tm="100000">
                                          <p:val>
                                            <p:strVal val="#ppt_y"/>
                                          </p:val>
                                        </p:tav>
                                      </p:tavLst>
                                    </p:anim>
                                  </p:childTnLst>
                                </p:cTn>
                              </p:par>
                              <p:par>
                                <p:cTn id="89" presetID="2" presetClass="entr" presetSubtype="4" fill="hold" nodeType="with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additive="base">
                                        <p:cTn id="91" dur="500" fill="hold"/>
                                        <p:tgtEl>
                                          <p:spTgt spid="49"/>
                                        </p:tgtEl>
                                        <p:attrNameLst>
                                          <p:attrName>ppt_x</p:attrName>
                                        </p:attrNameLst>
                                      </p:cBhvr>
                                      <p:tavLst>
                                        <p:tav tm="0">
                                          <p:val>
                                            <p:strVal val="#ppt_x"/>
                                          </p:val>
                                        </p:tav>
                                        <p:tav tm="100000">
                                          <p:val>
                                            <p:strVal val="#ppt_x"/>
                                          </p:val>
                                        </p:tav>
                                      </p:tavLst>
                                    </p:anim>
                                    <p:anim calcmode="lin" valueType="num">
                                      <p:cBhvr additive="base">
                                        <p:cTn id="92" dur="500" fill="hold"/>
                                        <p:tgtEl>
                                          <p:spTgt spid="49"/>
                                        </p:tgtEl>
                                        <p:attrNameLst>
                                          <p:attrName>ppt_y</p:attrName>
                                        </p:attrNameLst>
                                      </p:cBhvr>
                                      <p:tavLst>
                                        <p:tav tm="0">
                                          <p:val>
                                            <p:strVal val="1+#ppt_h/2"/>
                                          </p:val>
                                        </p:tav>
                                        <p:tav tm="100000">
                                          <p:val>
                                            <p:strVal val="#ppt_y"/>
                                          </p:val>
                                        </p:tav>
                                      </p:tavLst>
                                    </p:anim>
                                  </p:childTnLst>
                                </p:cTn>
                              </p:par>
                              <p:par>
                                <p:cTn id="93" presetID="2" presetClass="entr" presetSubtype="4" fill="hold" nodeType="with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additive="base">
                                        <p:cTn id="95" dur="500" fill="hold"/>
                                        <p:tgtEl>
                                          <p:spTgt spid="50"/>
                                        </p:tgtEl>
                                        <p:attrNameLst>
                                          <p:attrName>ppt_x</p:attrName>
                                        </p:attrNameLst>
                                      </p:cBhvr>
                                      <p:tavLst>
                                        <p:tav tm="0">
                                          <p:val>
                                            <p:strVal val="#ppt_x"/>
                                          </p:val>
                                        </p:tav>
                                        <p:tav tm="100000">
                                          <p:val>
                                            <p:strVal val="#ppt_x"/>
                                          </p:val>
                                        </p:tav>
                                      </p:tavLst>
                                    </p:anim>
                                    <p:anim calcmode="lin" valueType="num">
                                      <p:cBhvr additive="base">
                                        <p:cTn id="96" dur="500" fill="hold"/>
                                        <p:tgtEl>
                                          <p:spTgt spid="50"/>
                                        </p:tgtEl>
                                        <p:attrNameLst>
                                          <p:attrName>ppt_y</p:attrName>
                                        </p:attrNameLst>
                                      </p:cBhvr>
                                      <p:tavLst>
                                        <p:tav tm="0">
                                          <p:val>
                                            <p:strVal val="1+#ppt_h/2"/>
                                          </p:val>
                                        </p:tav>
                                        <p:tav tm="100000">
                                          <p:val>
                                            <p:strVal val="#ppt_y"/>
                                          </p:val>
                                        </p:tav>
                                      </p:tavLst>
                                    </p:anim>
                                  </p:childTnLst>
                                </p:cTn>
                              </p:par>
                              <p:par>
                                <p:cTn id="97" presetID="2" presetClass="entr" presetSubtype="4" fill="hold" nodeType="withEffect">
                                  <p:stCondLst>
                                    <p:cond delay="0"/>
                                  </p:stCondLst>
                                  <p:childTnLst>
                                    <p:set>
                                      <p:cBhvr>
                                        <p:cTn id="98" dur="1" fill="hold">
                                          <p:stCondLst>
                                            <p:cond delay="0"/>
                                          </p:stCondLst>
                                        </p:cTn>
                                        <p:tgtEl>
                                          <p:spTgt spid="51"/>
                                        </p:tgtEl>
                                        <p:attrNameLst>
                                          <p:attrName>style.visibility</p:attrName>
                                        </p:attrNameLst>
                                      </p:cBhvr>
                                      <p:to>
                                        <p:strVal val="visible"/>
                                      </p:to>
                                    </p:set>
                                    <p:anim calcmode="lin" valueType="num">
                                      <p:cBhvr additive="base">
                                        <p:cTn id="99" dur="500" fill="hold"/>
                                        <p:tgtEl>
                                          <p:spTgt spid="51"/>
                                        </p:tgtEl>
                                        <p:attrNameLst>
                                          <p:attrName>ppt_x</p:attrName>
                                        </p:attrNameLst>
                                      </p:cBhvr>
                                      <p:tavLst>
                                        <p:tav tm="0">
                                          <p:val>
                                            <p:strVal val="#ppt_x"/>
                                          </p:val>
                                        </p:tav>
                                        <p:tav tm="100000">
                                          <p:val>
                                            <p:strVal val="#ppt_x"/>
                                          </p:val>
                                        </p:tav>
                                      </p:tavLst>
                                    </p:anim>
                                    <p:anim calcmode="lin" valueType="num">
                                      <p:cBhvr additive="base">
                                        <p:cTn id="100" dur="500" fill="hold"/>
                                        <p:tgtEl>
                                          <p:spTgt spid="51"/>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additive="base">
                                        <p:cTn id="103" dur="500" fill="hold"/>
                                        <p:tgtEl>
                                          <p:spTgt spid="53"/>
                                        </p:tgtEl>
                                        <p:attrNameLst>
                                          <p:attrName>ppt_x</p:attrName>
                                        </p:attrNameLst>
                                      </p:cBhvr>
                                      <p:tavLst>
                                        <p:tav tm="0">
                                          <p:val>
                                            <p:strVal val="#ppt_x"/>
                                          </p:val>
                                        </p:tav>
                                        <p:tav tm="100000">
                                          <p:val>
                                            <p:strVal val="#ppt_x"/>
                                          </p:val>
                                        </p:tav>
                                      </p:tavLst>
                                    </p:anim>
                                    <p:anim calcmode="lin" valueType="num">
                                      <p:cBhvr additive="base">
                                        <p:cTn id="104" dur="500" fill="hold"/>
                                        <p:tgtEl>
                                          <p:spTgt spid="53"/>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68"/>
                                        </p:tgtEl>
                                        <p:attrNameLst>
                                          <p:attrName>style.visibility</p:attrName>
                                        </p:attrNameLst>
                                      </p:cBhvr>
                                      <p:to>
                                        <p:strVal val="visible"/>
                                      </p:to>
                                    </p:set>
                                    <p:anim calcmode="lin" valueType="num">
                                      <p:cBhvr additive="base">
                                        <p:cTn id="107" dur="500" fill="hold"/>
                                        <p:tgtEl>
                                          <p:spTgt spid="68"/>
                                        </p:tgtEl>
                                        <p:attrNameLst>
                                          <p:attrName>ppt_x</p:attrName>
                                        </p:attrNameLst>
                                      </p:cBhvr>
                                      <p:tavLst>
                                        <p:tav tm="0">
                                          <p:val>
                                            <p:strVal val="#ppt_x"/>
                                          </p:val>
                                        </p:tav>
                                        <p:tav tm="100000">
                                          <p:val>
                                            <p:strVal val="#ppt_x"/>
                                          </p:val>
                                        </p:tav>
                                      </p:tavLst>
                                    </p:anim>
                                    <p:anim calcmode="lin" valueType="num">
                                      <p:cBhvr additive="base">
                                        <p:cTn id="108" dur="500" fill="hold"/>
                                        <p:tgtEl>
                                          <p:spTgt spid="68"/>
                                        </p:tgtEl>
                                        <p:attrNameLst>
                                          <p:attrName>ppt_y</p:attrName>
                                        </p:attrNameLst>
                                      </p:cBhvr>
                                      <p:tavLst>
                                        <p:tav tm="0">
                                          <p:val>
                                            <p:strVal val="1+#ppt_h/2"/>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2" presetClass="entr" presetSubtype="4" fill="hold" grpId="0" nodeType="clickEffect">
                                  <p:stCondLst>
                                    <p:cond delay="0"/>
                                  </p:stCondLst>
                                  <p:childTnLst>
                                    <p:set>
                                      <p:cBhvr>
                                        <p:cTn id="112" dur="1" fill="hold">
                                          <p:stCondLst>
                                            <p:cond delay="0"/>
                                          </p:stCondLst>
                                        </p:cTn>
                                        <p:tgtEl>
                                          <p:spTgt spid="36"/>
                                        </p:tgtEl>
                                        <p:attrNameLst>
                                          <p:attrName>style.visibility</p:attrName>
                                        </p:attrNameLst>
                                      </p:cBhvr>
                                      <p:to>
                                        <p:strVal val="visible"/>
                                      </p:to>
                                    </p:set>
                                    <p:anim calcmode="lin" valueType="num">
                                      <p:cBhvr additive="base">
                                        <p:cTn id="113" dur="500" fill="hold"/>
                                        <p:tgtEl>
                                          <p:spTgt spid="36"/>
                                        </p:tgtEl>
                                        <p:attrNameLst>
                                          <p:attrName>ppt_x</p:attrName>
                                        </p:attrNameLst>
                                      </p:cBhvr>
                                      <p:tavLst>
                                        <p:tav tm="0">
                                          <p:val>
                                            <p:strVal val="#ppt_x"/>
                                          </p:val>
                                        </p:tav>
                                        <p:tav tm="100000">
                                          <p:val>
                                            <p:strVal val="#ppt_x"/>
                                          </p:val>
                                        </p:tav>
                                      </p:tavLst>
                                    </p:anim>
                                    <p:anim calcmode="lin" valueType="num">
                                      <p:cBhvr additive="base">
                                        <p:cTn id="114" dur="500" fill="hold"/>
                                        <p:tgtEl>
                                          <p:spTgt spid="36"/>
                                        </p:tgtEl>
                                        <p:attrNameLst>
                                          <p:attrName>ppt_y</p:attrName>
                                        </p:attrNameLst>
                                      </p:cBhvr>
                                      <p:tavLst>
                                        <p:tav tm="0">
                                          <p:val>
                                            <p:strVal val="1+#ppt_h/2"/>
                                          </p:val>
                                        </p:tav>
                                        <p:tav tm="100000">
                                          <p:val>
                                            <p:strVal val="#ppt_y"/>
                                          </p:val>
                                        </p:tav>
                                      </p:tavLst>
                                    </p:anim>
                                  </p:childTnLst>
                                </p:cTn>
                              </p:par>
                              <p:par>
                                <p:cTn id="115" presetID="2" presetClass="entr" presetSubtype="4" fill="hold" grpId="0" nodeType="with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additive="base">
                                        <p:cTn id="117" dur="500" fill="hold"/>
                                        <p:tgtEl>
                                          <p:spTgt spid="52"/>
                                        </p:tgtEl>
                                        <p:attrNameLst>
                                          <p:attrName>ppt_x</p:attrName>
                                        </p:attrNameLst>
                                      </p:cBhvr>
                                      <p:tavLst>
                                        <p:tav tm="0">
                                          <p:val>
                                            <p:strVal val="#ppt_x"/>
                                          </p:val>
                                        </p:tav>
                                        <p:tav tm="100000">
                                          <p:val>
                                            <p:strVal val="#ppt_x"/>
                                          </p:val>
                                        </p:tav>
                                      </p:tavLst>
                                    </p:anim>
                                    <p:anim calcmode="lin" valueType="num">
                                      <p:cBhvr additive="base">
                                        <p:cTn id="118" dur="500" fill="hold"/>
                                        <p:tgtEl>
                                          <p:spTgt spid="52"/>
                                        </p:tgtEl>
                                        <p:attrNameLst>
                                          <p:attrName>ppt_y</p:attrName>
                                        </p:attrNameLst>
                                      </p:cBhvr>
                                      <p:tavLst>
                                        <p:tav tm="0">
                                          <p:val>
                                            <p:strVal val="1+#ppt_h/2"/>
                                          </p:val>
                                        </p:tav>
                                        <p:tav tm="100000">
                                          <p:val>
                                            <p:strVal val="#ppt_y"/>
                                          </p:val>
                                        </p:tav>
                                      </p:tavLst>
                                    </p:anim>
                                  </p:childTnLst>
                                </p:cTn>
                              </p:par>
                              <p:par>
                                <p:cTn id="119" presetID="2" presetClass="entr" presetSubtype="4" fill="hold" grpId="0" nodeType="withEffect">
                                  <p:stCondLst>
                                    <p:cond delay="0"/>
                                  </p:stCondLst>
                                  <p:childTnLst>
                                    <p:set>
                                      <p:cBhvr>
                                        <p:cTn id="120" dur="1" fill="hold">
                                          <p:stCondLst>
                                            <p:cond delay="0"/>
                                          </p:stCondLst>
                                        </p:cTn>
                                        <p:tgtEl>
                                          <p:spTgt spid="54"/>
                                        </p:tgtEl>
                                        <p:attrNameLst>
                                          <p:attrName>style.visibility</p:attrName>
                                        </p:attrNameLst>
                                      </p:cBhvr>
                                      <p:to>
                                        <p:strVal val="visible"/>
                                      </p:to>
                                    </p:set>
                                    <p:anim calcmode="lin" valueType="num">
                                      <p:cBhvr additive="base">
                                        <p:cTn id="121" dur="500" fill="hold"/>
                                        <p:tgtEl>
                                          <p:spTgt spid="54"/>
                                        </p:tgtEl>
                                        <p:attrNameLst>
                                          <p:attrName>ppt_x</p:attrName>
                                        </p:attrNameLst>
                                      </p:cBhvr>
                                      <p:tavLst>
                                        <p:tav tm="0">
                                          <p:val>
                                            <p:strVal val="#ppt_x"/>
                                          </p:val>
                                        </p:tav>
                                        <p:tav tm="100000">
                                          <p:val>
                                            <p:strVal val="#ppt_x"/>
                                          </p:val>
                                        </p:tav>
                                      </p:tavLst>
                                    </p:anim>
                                    <p:anim calcmode="lin" valueType="num">
                                      <p:cBhvr additive="base">
                                        <p:cTn id="122" dur="500" fill="hold"/>
                                        <p:tgtEl>
                                          <p:spTgt spid="54"/>
                                        </p:tgtEl>
                                        <p:attrNameLst>
                                          <p:attrName>ppt_y</p:attrName>
                                        </p:attrNameLst>
                                      </p:cBhvr>
                                      <p:tavLst>
                                        <p:tav tm="0">
                                          <p:val>
                                            <p:strVal val="1+#ppt_h/2"/>
                                          </p:val>
                                        </p:tav>
                                        <p:tav tm="100000">
                                          <p:val>
                                            <p:strVal val="#ppt_y"/>
                                          </p:val>
                                        </p:tav>
                                      </p:tavLst>
                                    </p:anim>
                                  </p:childTnLst>
                                </p:cTn>
                              </p:par>
                              <p:par>
                                <p:cTn id="123" presetID="2" presetClass="entr" presetSubtype="4" fill="hold" grpId="0" nodeType="withEffect">
                                  <p:stCondLst>
                                    <p:cond delay="0"/>
                                  </p:stCondLst>
                                  <p:childTnLst>
                                    <p:set>
                                      <p:cBhvr>
                                        <p:cTn id="124" dur="1" fill="hold">
                                          <p:stCondLst>
                                            <p:cond delay="0"/>
                                          </p:stCondLst>
                                        </p:cTn>
                                        <p:tgtEl>
                                          <p:spTgt spid="58"/>
                                        </p:tgtEl>
                                        <p:attrNameLst>
                                          <p:attrName>style.visibility</p:attrName>
                                        </p:attrNameLst>
                                      </p:cBhvr>
                                      <p:to>
                                        <p:strVal val="visible"/>
                                      </p:to>
                                    </p:set>
                                    <p:anim calcmode="lin" valueType="num">
                                      <p:cBhvr additive="base">
                                        <p:cTn id="125" dur="500" fill="hold"/>
                                        <p:tgtEl>
                                          <p:spTgt spid="58"/>
                                        </p:tgtEl>
                                        <p:attrNameLst>
                                          <p:attrName>ppt_x</p:attrName>
                                        </p:attrNameLst>
                                      </p:cBhvr>
                                      <p:tavLst>
                                        <p:tav tm="0">
                                          <p:val>
                                            <p:strVal val="#ppt_x"/>
                                          </p:val>
                                        </p:tav>
                                        <p:tav tm="100000">
                                          <p:val>
                                            <p:strVal val="#ppt_x"/>
                                          </p:val>
                                        </p:tav>
                                      </p:tavLst>
                                    </p:anim>
                                    <p:anim calcmode="lin" valueType="num">
                                      <p:cBhvr additive="base">
                                        <p:cTn id="126" dur="500" fill="hold"/>
                                        <p:tgtEl>
                                          <p:spTgt spid="58"/>
                                        </p:tgtEl>
                                        <p:attrNameLst>
                                          <p:attrName>ppt_y</p:attrName>
                                        </p:attrNameLst>
                                      </p:cBhvr>
                                      <p:tavLst>
                                        <p:tav tm="0">
                                          <p:val>
                                            <p:strVal val="1+#ppt_h/2"/>
                                          </p:val>
                                        </p:tav>
                                        <p:tav tm="100000">
                                          <p:val>
                                            <p:strVal val="#ppt_y"/>
                                          </p:val>
                                        </p:tav>
                                      </p:tavLst>
                                    </p:anim>
                                  </p:childTnLst>
                                </p:cTn>
                              </p:par>
                              <p:par>
                                <p:cTn id="127" presetID="2" presetClass="entr" presetSubtype="4" fill="hold" nodeType="withEffect">
                                  <p:stCondLst>
                                    <p:cond delay="0"/>
                                  </p:stCondLst>
                                  <p:childTnLst>
                                    <p:set>
                                      <p:cBhvr>
                                        <p:cTn id="128" dur="1" fill="hold">
                                          <p:stCondLst>
                                            <p:cond delay="0"/>
                                          </p:stCondLst>
                                        </p:cTn>
                                        <p:tgtEl>
                                          <p:spTgt spid="59"/>
                                        </p:tgtEl>
                                        <p:attrNameLst>
                                          <p:attrName>style.visibility</p:attrName>
                                        </p:attrNameLst>
                                      </p:cBhvr>
                                      <p:to>
                                        <p:strVal val="visible"/>
                                      </p:to>
                                    </p:set>
                                    <p:anim calcmode="lin" valueType="num">
                                      <p:cBhvr additive="base">
                                        <p:cTn id="129" dur="500" fill="hold"/>
                                        <p:tgtEl>
                                          <p:spTgt spid="59"/>
                                        </p:tgtEl>
                                        <p:attrNameLst>
                                          <p:attrName>ppt_x</p:attrName>
                                        </p:attrNameLst>
                                      </p:cBhvr>
                                      <p:tavLst>
                                        <p:tav tm="0">
                                          <p:val>
                                            <p:strVal val="#ppt_x"/>
                                          </p:val>
                                        </p:tav>
                                        <p:tav tm="100000">
                                          <p:val>
                                            <p:strVal val="#ppt_x"/>
                                          </p:val>
                                        </p:tav>
                                      </p:tavLst>
                                    </p:anim>
                                    <p:anim calcmode="lin" valueType="num">
                                      <p:cBhvr additive="base">
                                        <p:cTn id="130" dur="500" fill="hold"/>
                                        <p:tgtEl>
                                          <p:spTgt spid="59"/>
                                        </p:tgtEl>
                                        <p:attrNameLst>
                                          <p:attrName>ppt_y</p:attrName>
                                        </p:attrNameLst>
                                      </p:cBhvr>
                                      <p:tavLst>
                                        <p:tav tm="0">
                                          <p:val>
                                            <p:strVal val="1+#ppt_h/2"/>
                                          </p:val>
                                        </p:tav>
                                        <p:tav tm="100000">
                                          <p:val>
                                            <p:strVal val="#ppt_y"/>
                                          </p:val>
                                        </p:tav>
                                      </p:tavLst>
                                    </p:anim>
                                  </p:childTnLst>
                                </p:cTn>
                              </p:par>
                              <p:par>
                                <p:cTn id="131" presetID="2" presetClass="entr" presetSubtype="4" fill="hold" grpId="0" nodeType="withEffect">
                                  <p:stCondLst>
                                    <p:cond delay="0"/>
                                  </p:stCondLst>
                                  <p:childTnLst>
                                    <p:set>
                                      <p:cBhvr>
                                        <p:cTn id="132" dur="1" fill="hold">
                                          <p:stCondLst>
                                            <p:cond delay="0"/>
                                          </p:stCondLst>
                                        </p:cTn>
                                        <p:tgtEl>
                                          <p:spTgt spid="60"/>
                                        </p:tgtEl>
                                        <p:attrNameLst>
                                          <p:attrName>style.visibility</p:attrName>
                                        </p:attrNameLst>
                                      </p:cBhvr>
                                      <p:to>
                                        <p:strVal val="visible"/>
                                      </p:to>
                                    </p:set>
                                    <p:anim calcmode="lin" valueType="num">
                                      <p:cBhvr additive="base">
                                        <p:cTn id="133" dur="500" fill="hold"/>
                                        <p:tgtEl>
                                          <p:spTgt spid="60"/>
                                        </p:tgtEl>
                                        <p:attrNameLst>
                                          <p:attrName>ppt_x</p:attrName>
                                        </p:attrNameLst>
                                      </p:cBhvr>
                                      <p:tavLst>
                                        <p:tav tm="0">
                                          <p:val>
                                            <p:strVal val="#ppt_x"/>
                                          </p:val>
                                        </p:tav>
                                        <p:tav tm="100000">
                                          <p:val>
                                            <p:strVal val="#ppt_x"/>
                                          </p:val>
                                        </p:tav>
                                      </p:tavLst>
                                    </p:anim>
                                    <p:anim calcmode="lin" valueType="num">
                                      <p:cBhvr additive="base">
                                        <p:cTn id="134" dur="500" fill="hold"/>
                                        <p:tgtEl>
                                          <p:spTgt spid="60"/>
                                        </p:tgtEl>
                                        <p:attrNameLst>
                                          <p:attrName>ppt_y</p:attrName>
                                        </p:attrNameLst>
                                      </p:cBhvr>
                                      <p:tavLst>
                                        <p:tav tm="0">
                                          <p:val>
                                            <p:strVal val="1+#ppt_h/2"/>
                                          </p:val>
                                        </p:tav>
                                        <p:tav tm="100000">
                                          <p:val>
                                            <p:strVal val="#ppt_y"/>
                                          </p:val>
                                        </p:tav>
                                      </p:tavLst>
                                    </p:anim>
                                  </p:childTnLst>
                                </p:cTn>
                              </p:par>
                              <p:par>
                                <p:cTn id="135" presetID="2" presetClass="entr" presetSubtype="4" fill="hold" grpId="0" nodeType="with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additive="base">
                                        <p:cTn id="137" dur="500" fill="hold"/>
                                        <p:tgtEl>
                                          <p:spTgt spid="61"/>
                                        </p:tgtEl>
                                        <p:attrNameLst>
                                          <p:attrName>ppt_x</p:attrName>
                                        </p:attrNameLst>
                                      </p:cBhvr>
                                      <p:tavLst>
                                        <p:tav tm="0">
                                          <p:val>
                                            <p:strVal val="#ppt_x"/>
                                          </p:val>
                                        </p:tav>
                                        <p:tav tm="100000">
                                          <p:val>
                                            <p:strVal val="#ppt_x"/>
                                          </p:val>
                                        </p:tav>
                                      </p:tavLst>
                                    </p:anim>
                                    <p:anim calcmode="lin" valueType="num">
                                      <p:cBhvr additive="base">
                                        <p:cTn id="138" dur="500" fill="hold"/>
                                        <p:tgtEl>
                                          <p:spTgt spid="61"/>
                                        </p:tgtEl>
                                        <p:attrNameLst>
                                          <p:attrName>ppt_y</p:attrName>
                                        </p:attrNameLst>
                                      </p:cBhvr>
                                      <p:tavLst>
                                        <p:tav tm="0">
                                          <p:val>
                                            <p:strVal val="1+#ppt_h/2"/>
                                          </p:val>
                                        </p:tav>
                                        <p:tav tm="100000">
                                          <p:val>
                                            <p:strVal val="#ppt_y"/>
                                          </p:val>
                                        </p:tav>
                                      </p:tavLst>
                                    </p:anim>
                                  </p:childTnLst>
                                </p:cTn>
                              </p:par>
                            </p:childTnLst>
                          </p:cTn>
                        </p:par>
                      </p:childTnLst>
                    </p:cTn>
                  </p:par>
                  <p:par>
                    <p:cTn id="139" fill="hold">
                      <p:stCondLst>
                        <p:cond delay="indefinite"/>
                      </p:stCondLst>
                      <p:childTnLst>
                        <p:par>
                          <p:cTn id="140" fill="hold">
                            <p:stCondLst>
                              <p:cond delay="0"/>
                            </p:stCondLst>
                            <p:childTnLst>
                              <p:par>
                                <p:cTn id="141" presetID="2" presetClass="entr" presetSubtype="4" fill="hold" grpId="0" nodeType="clickEffect">
                                  <p:stCondLst>
                                    <p:cond delay="0"/>
                                  </p:stCondLst>
                                  <p:childTnLst>
                                    <p:set>
                                      <p:cBhvr>
                                        <p:cTn id="142" dur="1" fill="hold">
                                          <p:stCondLst>
                                            <p:cond delay="0"/>
                                          </p:stCondLst>
                                        </p:cTn>
                                        <p:tgtEl>
                                          <p:spTgt spid="69"/>
                                        </p:tgtEl>
                                        <p:attrNameLst>
                                          <p:attrName>style.visibility</p:attrName>
                                        </p:attrNameLst>
                                      </p:cBhvr>
                                      <p:to>
                                        <p:strVal val="visible"/>
                                      </p:to>
                                    </p:set>
                                    <p:anim calcmode="lin" valueType="num">
                                      <p:cBhvr additive="base">
                                        <p:cTn id="143" dur="500" fill="hold"/>
                                        <p:tgtEl>
                                          <p:spTgt spid="69"/>
                                        </p:tgtEl>
                                        <p:attrNameLst>
                                          <p:attrName>ppt_x</p:attrName>
                                        </p:attrNameLst>
                                      </p:cBhvr>
                                      <p:tavLst>
                                        <p:tav tm="0">
                                          <p:val>
                                            <p:strVal val="#ppt_x"/>
                                          </p:val>
                                        </p:tav>
                                        <p:tav tm="100000">
                                          <p:val>
                                            <p:strVal val="#ppt_x"/>
                                          </p:val>
                                        </p:tav>
                                      </p:tavLst>
                                    </p:anim>
                                    <p:anim calcmode="lin" valueType="num">
                                      <p:cBhvr additive="base">
                                        <p:cTn id="144" dur="500" fill="hold"/>
                                        <p:tgtEl>
                                          <p:spTgt spid="6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36" grpId="0" animBg="1"/>
      <p:bldP spid="37" grpId="0" animBg="1"/>
      <p:bldP spid="41" grpId="0" animBg="1"/>
      <p:bldP spid="42" grpId="0" animBg="1"/>
      <p:bldP spid="43" grpId="0" animBg="1"/>
      <p:bldP spid="44" grpId="0" animBg="1"/>
      <p:bldP spid="47" grpId="0" animBg="1"/>
      <p:bldP spid="48" grpId="0" animBg="1"/>
      <p:bldP spid="52" grpId="0" animBg="1"/>
      <p:bldP spid="53" grpId="0" animBg="1"/>
      <p:bldP spid="54" grpId="0" animBg="1"/>
      <p:bldP spid="55" grpId="0" animBg="1"/>
      <p:bldP spid="56" grpId="0" animBg="1"/>
      <p:bldP spid="57" grpId="0" animBg="1"/>
      <p:bldP spid="58" grpId="0" animBg="1"/>
      <p:bldP spid="60" grpId="0" animBg="1"/>
      <p:bldP spid="61" grpId="0" animBg="1"/>
      <p:bldP spid="65" grpId="0" animBg="1"/>
      <p:bldP spid="66" grpId="0" animBg="1"/>
      <p:bldP spid="67" grpId="0" animBg="1"/>
      <p:bldP spid="68" grpId="0" animBg="1"/>
      <p:bldP spid="6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F334A517-7457-4BA4-8A53-5D1A8A1B27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3027"/>
            <a:ext cx="12192000" cy="5635835"/>
          </a:xfrm>
          <a:prstGeom prst="rect">
            <a:avLst/>
          </a:prstGeom>
        </p:spPr>
      </p:pic>
      <p:sp>
        <p:nvSpPr>
          <p:cNvPr id="3" name="Rektangel 2">
            <a:extLst>
              <a:ext uri="{FF2B5EF4-FFF2-40B4-BE49-F238E27FC236}">
                <a16:creationId xmlns:a16="http://schemas.microsoft.com/office/drawing/2014/main" id="{F1FF4197-FC01-4AA7-AEDD-98F1730637F5}"/>
              </a:ext>
            </a:extLst>
          </p:cNvPr>
          <p:cNvSpPr/>
          <p:nvPr/>
        </p:nvSpPr>
        <p:spPr>
          <a:xfrm>
            <a:off x="84841" y="406603"/>
            <a:ext cx="2064470" cy="500910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Ellipse 3">
            <a:extLst>
              <a:ext uri="{FF2B5EF4-FFF2-40B4-BE49-F238E27FC236}">
                <a16:creationId xmlns:a16="http://schemas.microsoft.com/office/drawing/2014/main" id="{F499F017-EF80-444F-B118-F8F139EA5AA0}"/>
              </a:ext>
            </a:extLst>
          </p:cNvPr>
          <p:cNvSpPr/>
          <p:nvPr/>
        </p:nvSpPr>
        <p:spPr>
          <a:xfrm rot="16200000">
            <a:off x="1070021" y="1682762"/>
            <a:ext cx="3751716" cy="2064467"/>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5" name="Rektangel 4">
            <a:extLst>
              <a:ext uri="{FF2B5EF4-FFF2-40B4-BE49-F238E27FC236}">
                <a16:creationId xmlns:a16="http://schemas.microsoft.com/office/drawing/2014/main" id="{C07E178A-6482-4606-9F84-783E438DDE11}"/>
              </a:ext>
            </a:extLst>
          </p:cNvPr>
          <p:cNvSpPr/>
          <p:nvPr/>
        </p:nvSpPr>
        <p:spPr>
          <a:xfrm>
            <a:off x="2149311" y="406603"/>
            <a:ext cx="3440784" cy="500910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Rektangel 5">
            <a:extLst>
              <a:ext uri="{FF2B5EF4-FFF2-40B4-BE49-F238E27FC236}">
                <a16:creationId xmlns:a16="http://schemas.microsoft.com/office/drawing/2014/main" id="{51F4CD7D-193E-40AF-9BF3-AEE0BDD1C354}"/>
              </a:ext>
            </a:extLst>
          </p:cNvPr>
          <p:cNvSpPr/>
          <p:nvPr/>
        </p:nvSpPr>
        <p:spPr>
          <a:xfrm>
            <a:off x="5590096" y="406603"/>
            <a:ext cx="2887744" cy="500910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 name="Rektangel 6">
            <a:extLst>
              <a:ext uri="{FF2B5EF4-FFF2-40B4-BE49-F238E27FC236}">
                <a16:creationId xmlns:a16="http://schemas.microsoft.com/office/drawing/2014/main" id="{5DA3DE1E-72A9-488C-80A1-D3EB97A3D8DD}"/>
              </a:ext>
            </a:extLst>
          </p:cNvPr>
          <p:cNvSpPr/>
          <p:nvPr/>
        </p:nvSpPr>
        <p:spPr>
          <a:xfrm>
            <a:off x="8477839" y="406604"/>
            <a:ext cx="3440784" cy="54851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3213501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Bilde 16">
            <a:extLst>
              <a:ext uri="{FF2B5EF4-FFF2-40B4-BE49-F238E27FC236}">
                <a16:creationId xmlns:a16="http://schemas.microsoft.com/office/drawing/2014/main" id="{AFB0650C-99BE-4133-A737-57E52CE60C9E}"/>
              </a:ext>
            </a:extLst>
          </p:cNvPr>
          <p:cNvPicPr>
            <a:picLocks noChangeAspect="1"/>
          </p:cNvPicPr>
          <p:nvPr/>
        </p:nvPicPr>
        <p:blipFill rotWithShape="1">
          <a:blip r:embed="rId4">
            <a:extLst>
              <a:ext uri="{28A0092B-C50C-407E-A947-70E740481C1C}">
                <a14:useLocalDpi xmlns:a14="http://schemas.microsoft.com/office/drawing/2010/main" val="0"/>
              </a:ext>
            </a:extLst>
          </a:blip>
          <a:srcRect t="9091" r="19554"/>
          <a:stretch/>
        </p:blipFill>
        <p:spPr>
          <a:xfrm>
            <a:off x="3522468" y="10"/>
            <a:ext cx="8669532" cy="6857990"/>
          </a:xfrm>
          <a:prstGeom prst="rect">
            <a:avLst/>
          </a:prstGeom>
        </p:spPr>
      </p:pic>
      <p:sp>
        <p:nvSpPr>
          <p:cNvPr id="24" name="Rectangle 23">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tel 1">
            <a:extLst>
              <a:ext uri="{FF2B5EF4-FFF2-40B4-BE49-F238E27FC236}">
                <a16:creationId xmlns:a16="http://schemas.microsoft.com/office/drawing/2014/main" id="{D0C5FAA7-390B-4336-B1BC-860690B856CC}"/>
              </a:ext>
            </a:extLst>
          </p:cNvPr>
          <p:cNvSpPr>
            <a:spLocks noGrp="1"/>
          </p:cNvSpPr>
          <p:nvPr>
            <p:ph type="title"/>
          </p:nvPr>
        </p:nvSpPr>
        <p:spPr>
          <a:xfrm>
            <a:off x="424815" y="948436"/>
            <a:ext cx="3438144" cy="1124712"/>
          </a:xfrm>
        </p:spPr>
        <p:txBody>
          <a:bodyPr anchor="b">
            <a:normAutofit/>
          </a:bodyPr>
          <a:lstStyle/>
          <a:p>
            <a:r>
              <a:rPr lang="nb-NO" sz="3600" dirty="0"/>
              <a:t>Hva er en samfunnsplan? </a:t>
            </a:r>
          </a:p>
        </p:txBody>
      </p:sp>
      <p:sp>
        <p:nvSpPr>
          <p:cNvPr id="26" name="Rectangle 25">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8" name="Rectangle 27">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Plassholder for innhold 2">
            <a:extLst>
              <a:ext uri="{FF2B5EF4-FFF2-40B4-BE49-F238E27FC236}">
                <a16:creationId xmlns:a16="http://schemas.microsoft.com/office/drawing/2014/main" id="{42627C7C-CE45-4431-9FF5-6069D3818D76}"/>
              </a:ext>
            </a:extLst>
          </p:cNvPr>
          <p:cNvSpPr>
            <a:spLocks noGrp="1"/>
          </p:cNvSpPr>
          <p:nvPr>
            <p:ph idx="1"/>
          </p:nvPr>
        </p:nvSpPr>
        <p:spPr>
          <a:xfrm>
            <a:off x="159220" y="2653832"/>
            <a:ext cx="5138644" cy="3983768"/>
          </a:xfrm>
        </p:spPr>
        <p:txBody>
          <a:bodyPr anchor="t">
            <a:noAutofit/>
          </a:bodyPr>
          <a:lstStyle/>
          <a:p>
            <a:r>
              <a:rPr lang="nb-NO" sz="2400" dirty="0"/>
              <a:t>Kommunens øverste styringsdokument </a:t>
            </a:r>
          </a:p>
          <a:p>
            <a:endParaRPr lang="nb-NO" sz="2400" dirty="0"/>
          </a:p>
          <a:p>
            <a:r>
              <a:rPr lang="nb-NO" sz="2400" dirty="0"/>
              <a:t>Angir satsningsområder med mål og veivalg for fremtiden </a:t>
            </a:r>
          </a:p>
          <a:p>
            <a:pPr marL="0" indent="0">
              <a:buNone/>
            </a:pPr>
            <a:endParaRPr lang="nb-NO" sz="2400" dirty="0"/>
          </a:p>
          <a:p>
            <a:r>
              <a:rPr lang="nb-NO" sz="2400" dirty="0"/>
              <a:t>Grunnlag for kommunens planer og virksomhet i kommunen</a:t>
            </a:r>
          </a:p>
        </p:txBody>
      </p:sp>
    </p:spTree>
    <p:custDataLst>
      <p:tags r:id="rId1"/>
    </p:custDataLst>
    <p:extLst>
      <p:ext uri="{BB962C8B-B14F-4D97-AF65-F5344CB8AC3E}">
        <p14:creationId xmlns:p14="http://schemas.microsoft.com/office/powerpoint/2010/main" val="164887120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12001"/>
    </mc:Choice>
    <mc:Fallback xmlns="">
      <p:transition spd="slow" advTm="1200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 calcmode="lin" valueType="num">
                                      <p:cBhvr additive="base">
                                        <p:cTn id="1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Bilde 18">
            <a:extLst>
              <a:ext uri="{FF2B5EF4-FFF2-40B4-BE49-F238E27FC236}">
                <a16:creationId xmlns:a16="http://schemas.microsoft.com/office/drawing/2014/main" id="{2DCF3D42-7506-464E-BD74-0BE46C2F52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0360" y="0"/>
            <a:ext cx="9811279" cy="6858000"/>
          </a:xfrm>
          <a:prstGeom prst="rect">
            <a:avLst/>
          </a:prstGeom>
        </p:spPr>
      </p:pic>
    </p:spTree>
    <p:extLst>
      <p:ext uri="{BB962C8B-B14F-4D97-AF65-F5344CB8AC3E}">
        <p14:creationId xmlns:p14="http://schemas.microsoft.com/office/powerpoint/2010/main" val="3931884815"/>
      </p:ext>
    </p:extLst>
  </p:cSld>
  <p:clrMapOvr>
    <a:masterClrMapping/>
  </p:clrMapOvr>
  <mc:AlternateContent xmlns:mc="http://schemas.openxmlformats.org/markup-compatibility/2006" xmlns:p14="http://schemas.microsoft.com/office/powerpoint/2010/main">
    <mc:Choice Requires="p14">
      <p:transition p14:dur="0" advTm="4217"/>
    </mc:Choice>
    <mc:Fallback xmlns="">
      <p:transition advTm="4217"/>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descr="Et bilde som inneholder tekst, himmel, vann, utendørs&#10;&#10;Automatisk generert beskrivelse">
            <a:extLst>
              <a:ext uri="{FF2B5EF4-FFF2-40B4-BE49-F238E27FC236}">
                <a16:creationId xmlns:a16="http://schemas.microsoft.com/office/drawing/2014/main" id="{8864FC9C-6C9F-42A7-B076-161331ADE7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0360" y="0"/>
            <a:ext cx="9811279" cy="6858000"/>
          </a:xfrm>
          <a:prstGeom prst="rect">
            <a:avLst/>
          </a:prstGeom>
        </p:spPr>
      </p:pic>
    </p:spTree>
    <p:extLst>
      <p:ext uri="{BB962C8B-B14F-4D97-AF65-F5344CB8AC3E}">
        <p14:creationId xmlns:p14="http://schemas.microsoft.com/office/powerpoint/2010/main" val="1396996131"/>
      </p:ext>
    </p:extLst>
  </p:cSld>
  <p:clrMapOvr>
    <a:masterClrMapping/>
  </p:clrMapOvr>
  <mc:AlternateContent xmlns:mc="http://schemas.openxmlformats.org/markup-compatibility/2006" xmlns:p14="http://schemas.microsoft.com/office/powerpoint/2010/main">
    <mc:Choice Requires="p14">
      <p:transition p14:dur="0" advTm="2610"/>
    </mc:Choice>
    <mc:Fallback xmlns="">
      <p:transition advTm="261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a:extLst>
              <a:ext uri="{FF2B5EF4-FFF2-40B4-BE49-F238E27FC236}">
                <a16:creationId xmlns:a16="http://schemas.microsoft.com/office/drawing/2014/main" id="{C0492BBD-7D22-46B1-8108-0C244EB7F7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3721" y="0"/>
            <a:ext cx="9684557" cy="6858000"/>
          </a:xfrm>
          <a:prstGeom prst="rect">
            <a:avLst/>
          </a:prstGeom>
        </p:spPr>
      </p:pic>
    </p:spTree>
    <p:extLst>
      <p:ext uri="{BB962C8B-B14F-4D97-AF65-F5344CB8AC3E}">
        <p14:creationId xmlns:p14="http://schemas.microsoft.com/office/powerpoint/2010/main" val="4280547918"/>
      </p:ext>
    </p:extLst>
  </p:cSld>
  <p:clrMapOvr>
    <a:masterClrMapping/>
  </p:clrMapOvr>
  <mc:AlternateContent xmlns:mc="http://schemas.openxmlformats.org/markup-compatibility/2006" xmlns:p14="http://schemas.microsoft.com/office/powerpoint/2010/main">
    <mc:Choice Requires="p14">
      <p:transition p14:dur="0" advTm="4421"/>
    </mc:Choice>
    <mc:Fallback xmlns="">
      <p:transition advTm="4421"/>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descr="Et bilde som inneholder tekst&#10;&#10;Automatisk generert beskrivelse">
            <a:extLst>
              <a:ext uri="{FF2B5EF4-FFF2-40B4-BE49-F238E27FC236}">
                <a16:creationId xmlns:a16="http://schemas.microsoft.com/office/drawing/2014/main" id="{93825DFE-640A-4A48-BDB3-D963B49E89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5361" y="0"/>
            <a:ext cx="9861278" cy="6858000"/>
          </a:xfrm>
          <a:prstGeom prst="rect">
            <a:avLst/>
          </a:prstGeom>
        </p:spPr>
      </p:pic>
    </p:spTree>
    <p:extLst>
      <p:ext uri="{BB962C8B-B14F-4D97-AF65-F5344CB8AC3E}">
        <p14:creationId xmlns:p14="http://schemas.microsoft.com/office/powerpoint/2010/main" val="4190503503"/>
      </p:ext>
    </p:extLst>
  </p:cSld>
  <p:clrMapOvr>
    <a:masterClrMapping/>
  </p:clrMapOvr>
  <mc:AlternateContent xmlns:mc="http://schemas.openxmlformats.org/markup-compatibility/2006" xmlns:p14="http://schemas.microsoft.com/office/powerpoint/2010/main">
    <mc:Choice Requires="p14">
      <p:transition p14:dur="0" advTm="6965"/>
    </mc:Choice>
    <mc:Fallback xmlns="">
      <p:transition advTm="6965"/>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1.4|1.4|1.8"/>
</p:tagLst>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15547</TotalTime>
  <Words>1178</Words>
  <Application>Microsoft Office PowerPoint</Application>
  <PresentationFormat>Widescreen</PresentationFormat>
  <Paragraphs>133</Paragraphs>
  <Slides>22</Slides>
  <Notes>20</Notes>
  <HiddenSlides>0</HiddenSlides>
  <MMClips>0</MMClips>
  <ScaleCrop>false</ScaleCrop>
  <HeadingPairs>
    <vt:vector size="6" baseType="variant">
      <vt:variant>
        <vt:lpstr>Brukte skrifter</vt:lpstr>
      </vt:variant>
      <vt:variant>
        <vt:i4>4</vt:i4>
      </vt:variant>
      <vt:variant>
        <vt:lpstr>Tema</vt:lpstr>
      </vt:variant>
      <vt:variant>
        <vt:i4>1</vt:i4>
      </vt:variant>
      <vt:variant>
        <vt:lpstr>Lysbildetitler</vt:lpstr>
      </vt:variant>
      <vt:variant>
        <vt:i4>22</vt:i4>
      </vt:variant>
    </vt:vector>
  </HeadingPairs>
  <TitlesOfParts>
    <vt:vector size="27" baseType="lpstr">
      <vt:lpstr>Arial</vt:lpstr>
      <vt:lpstr>Calibri</vt:lpstr>
      <vt:lpstr>Calibri Light</vt:lpstr>
      <vt:lpstr>Times New Roman</vt:lpstr>
      <vt:lpstr>Office-tema</vt:lpstr>
      <vt:lpstr>Kommuneplanens samfunnsdel i Nærøysund kommune</vt:lpstr>
      <vt:lpstr>PowerPoint-presentasjon</vt:lpstr>
      <vt:lpstr>PowerPoint-presentasjon</vt:lpstr>
      <vt:lpstr>PowerPoint-presentasjon</vt:lpstr>
      <vt:lpstr>Hva er en samfunnsplan? </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Informasjon om kommuneplanens samfunnsdel og planprosess</dc:title>
  <dc:creator>Martin Lauten</dc:creator>
  <cp:lastModifiedBy>Martin Øie Lauten</cp:lastModifiedBy>
  <cp:revision>68</cp:revision>
  <dcterms:created xsi:type="dcterms:W3CDTF">2020-06-15T12:34:27Z</dcterms:created>
  <dcterms:modified xsi:type="dcterms:W3CDTF">2021-09-17T07:56:39Z</dcterms:modified>
</cp:coreProperties>
</file>