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4" r:id="rId2"/>
  </p:sldMasterIdLst>
  <p:notesMasterIdLst>
    <p:notesMasterId r:id="rId22"/>
  </p:notesMasterIdLst>
  <p:sldIdLst>
    <p:sldId id="256" r:id="rId3"/>
    <p:sldId id="258" r:id="rId4"/>
    <p:sldId id="260" r:id="rId5"/>
    <p:sldId id="262" r:id="rId6"/>
    <p:sldId id="263" r:id="rId7"/>
    <p:sldId id="264" r:id="rId8"/>
    <p:sldId id="265" r:id="rId9"/>
    <p:sldId id="269" r:id="rId10"/>
    <p:sldId id="270" r:id="rId11"/>
    <p:sldId id="271" r:id="rId12"/>
    <p:sldId id="272" r:id="rId13"/>
    <p:sldId id="273" r:id="rId14"/>
    <p:sldId id="276" r:id="rId15"/>
    <p:sldId id="280" r:id="rId16"/>
    <p:sldId id="284" r:id="rId17"/>
    <p:sldId id="287" r:id="rId18"/>
    <p:sldId id="286" r:id="rId19"/>
    <p:sldId id="282" r:id="rId20"/>
    <p:sldId id="288" r:id="rId21"/>
  </p:sldIdLst>
  <p:sldSz cx="9906000" cy="6858000" type="A4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BA6C"/>
    <a:srgbClr val="20408E"/>
    <a:srgbClr val="74B96C"/>
    <a:srgbClr val="BCC9E0"/>
    <a:srgbClr val="1C3B84"/>
    <a:srgbClr val="D1E5C2"/>
    <a:srgbClr val="253A22"/>
    <a:srgbClr val="1A2A6C"/>
    <a:srgbClr val="1B2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89"/>
    <p:restoredTop sz="94639"/>
  </p:normalViewPr>
  <p:slideViewPr>
    <p:cSldViewPr snapToGrid="0" snapToObjects="1">
      <p:cViewPr varScale="1">
        <p:scale>
          <a:sx n="173" d="100"/>
          <a:sy n="173" d="100"/>
        </p:scale>
        <p:origin x="49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7BDE5-298D-A045-A097-4E8325C97A5C}" type="datetimeFigureOut">
              <a:rPr lang="nb-NO" smtClean="0"/>
              <a:t>24.03.2020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47E47-DEC2-AC4A-B01D-D91EE0DBC9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279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Introduksjon med kommunevåp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F9A3EC-9DBD-9248-BEE0-64967EFB47A1}"/>
              </a:ext>
            </a:extLst>
          </p:cNvPr>
          <p:cNvSpPr/>
          <p:nvPr userDrawn="1"/>
        </p:nvSpPr>
        <p:spPr>
          <a:xfrm>
            <a:off x="2219324" y="1016000"/>
            <a:ext cx="2507553" cy="53292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8C9A2-8852-FC4C-ABC0-CBB51F0E38CF}"/>
              </a:ext>
            </a:extLst>
          </p:cNvPr>
          <p:cNvSpPr/>
          <p:nvPr userDrawn="1"/>
        </p:nvSpPr>
        <p:spPr>
          <a:xfrm>
            <a:off x="9417050" y="905980"/>
            <a:ext cx="488950" cy="54392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6D8451C4-4CB0-EB43-990A-F04008232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033" y="2020014"/>
            <a:ext cx="2973090" cy="984885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20408E"/>
                </a:solidFill>
                <a:latin typeface="+mn-lt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, lorem ipsum dolor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78AF85-97D8-D74E-B853-5BEBD4522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2883" y="1016000"/>
            <a:ext cx="3118160" cy="5005388"/>
          </a:xfrm>
          <a:prstGeom prst="rect">
            <a:avLst/>
          </a:prstGeom>
        </p:spPr>
      </p:pic>
      <p:sp>
        <p:nvSpPr>
          <p:cNvPr id="5" name="Прямоугольник 13">
            <a:extLst>
              <a:ext uri="{FF2B5EF4-FFF2-40B4-BE49-F238E27FC236}">
                <a16:creationId xmlns:a16="http://schemas.microsoft.com/office/drawing/2014/main" id="{9142B0DF-328F-2C4F-81CB-3C2E83D5E628}"/>
              </a:ext>
            </a:extLst>
          </p:cNvPr>
          <p:cNvSpPr/>
          <p:nvPr userDrawn="1"/>
        </p:nvSpPr>
        <p:spPr>
          <a:xfrm>
            <a:off x="1393031" y="1017740"/>
            <a:ext cx="1594485" cy="77941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92F2AF-CB12-7944-83B6-D237F4D3F5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835" y="1693771"/>
            <a:ext cx="1858257" cy="616034"/>
          </a:xfrm>
          <a:prstGeom prst="rect">
            <a:avLst/>
          </a:prstGeom>
        </p:spPr>
      </p:pic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id="{7E3B1A04-5A92-C44B-B981-2B0364A25307}"/>
              </a:ext>
            </a:extLst>
          </p:cNvPr>
          <p:cNvSpPr/>
          <p:nvPr userDrawn="1"/>
        </p:nvSpPr>
        <p:spPr>
          <a:xfrm>
            <a:off x="1393031" y="5943447"/>
            <a:ext cx="1594485" cy="77941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D1749E-BDED-2144-902D-6EDB52DF90FE}"/>
              </a:ext>
            </a:extLst>
          </p:cNvPr>
          <p:cNvSpPr/>
          <p:nvPr userDrawn="1"/>
        </p:nvSpPr>
        <p:spPr>
          <a:xfrm>
            <a:off x="0" y="905980"/>
            <a:ext cx="352425" cy="54392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FA642D-A35F-8D48-8E17-1200BA9CC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2238" y="3429000"/>
            <a:ext cx="2973387" cy="1728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1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9674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Tekstkolonne og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FE86C1-C440-D248-9CC3-68A38B53B068}"/>
              </a:ext>
            </a:extLst>
          </p:cNvPr>
          <p:cNvSpPr/>
          <p:nvPr userDrawn="1"/>
        </p:nvSpPr>
        <p:spPr>
          <a:xfrm>
            <a:off x="488950" y="1015999"/>
            <a:ext cx="4928547" cy="4803079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179B6A4E-8121-3E4B-AB16-0E1F5BDE6C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7004" y="1813579"/>
            <a:ext cx="367253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C43F9042-7056-6341-8BA2-4804C7587D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7004" y="2816054"/>
            <a:ext cx="3672536" cy="2369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lang="nb-NO" sz="1100" b="0" i="0" smtClean="0">
                <a:solidFill>
                  <a:schemeClr val="bg1"/>
                </a:solidFill>
                <a:effectLst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dirty="0"/>
              <a:t>Sed ut </a:t>
            </a:r>
            <a:r>
              <a:rPr lang="nb-NO" dirty="0" err="1"/>
              <a:t>perspiciatis</a:t>
            </a:r>
            <a:r>
              <a:rPr lang="nb-NO" dirty="0"/>
              <a:t> </a:t>
            </a:r>
            <a:r>
              <a:rPr lang="nb-NO" dirty="0" err="1"/>
              <a:t>unde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iste </a:t>
            </a:r>
            <a:r>
              <a:rPr lang="nb-NO" dirty="0" err="1"/>
              <a:t>natus</a:t>
            </a:r>
            <a:r>
              <a:rPr lang="nb-NO" dirty="0"/>
              <a:t> </a:t>
            </a:r>
            <a:r>
              <a:rPr lang="nb-NO" dirty="0" err="1"/>
              <a:t>error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accusantium</a:t>
            </a:r>
            <a:r>
              <a:rPr lang="nb-NO" dirty="0"/>
              <a:t> </a:t>
            </a:r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r>
              <a:rPr lang="nb-NO" dirty="0"/>
              <a:t>, </a:t>
            </a:r>
            <a:r>
              <a:rPr lang="nb-NO" dirty="0" err="1"/>
              <a:t>totam</a:t>
            </a:r>
            <a:r>
              <a:rPr lang="nb-NO" dirty="0"/>
              <a:t> rem </a:t>
            </a:r>
            <a:r>
              <a:rPr lang="nb-NO" dirty="0" err="1"/>
              <a:t>aperiam</a:t>
            </a:r>
            <a:r>
              <a:rPr lang="nb-NO" dirty="0"/>
              <a:t>, </a:t>
            </a:r>
            <a:r>
              <a:rPr lang="nb-NO" dirty="0" err="1"/>
              <a:t>eaque</a:t>
            </a:r>
            <a:r>
              <a:rPr lang="nb-NO" dirty="0"/>
              <a:t> </a:t>
            </a:r>
            <a:r>
              <a:rPr lang="nb-NO" dirty="0" err="1"/>
              <a:t>ipsa</a:t>
            </a:r>
            <a:r>
              <a:rPr lang="nb-NO" dirty="0"/>
              <a:t> </a:t>
            </a:r>
            <a:r>
              <a:rPr lang="nb-NO" dirty="0" err="1"/>
              <a:t>quae</a:t>
            </a:r>
            <a:r>
              <a:rPr lang="nb-NO" dirty="0"/>
              <a:t> ab </a:t>
            </a:r>
            <a:r>
              <a:rPr lang="nb-NO" dirty="0" err="1"/>
              <a:t>illo</a:t>
            </a:r>
            <a:r>
              <a:rPr lang="nb-NO" dirty="0"/>
              <a:t> </a:t>
            </a:r>
            <a:r>
              <a:rPr lang="nb-NO" dirty="0" err="1"/>
              <a:t>inventore</a:t>
            </a:r>
            <a:r>
              <a:rPr lang="nb-NO" dirty="0"/>
              <a:t> </a:t>
            </a:r>
            <a:r>
              <a:rPr lang="nb-NO" dirty="0" err="1"/>
              <a:t>veritatis</a:t>
            </a:r>
            <a:r>
              <a:rPr lang="nb-NO" dirty="0"/>
              <a:t> et </a:t>
            </a:r>
            <a:r>
              <a:rPr lang="nb-NO" dirty="0" err="1"/>
              <a:t>quasi</a:t>
            </a:r>
            <a:r>
              <a:rPr lang="nb-NO" dirty="0"/>
              <a:t> </a:t>
            </a:r>
            <a:r>
              <a:rPr lang="nb-NO" dirty="0" err="1"/>
              <a:t>architecto</a:t>
            </a:r>
            <a:r>
              <a:rPr lang="nb-NO" dirty="0"/>
              <a:t> </a:t>
            </a:r>
            <a:r>
              <a:rPr lang="nb-NO" dirty="0" err="1"/>
              <a:t>beatae</a:t>
            </a:r>
            <a:r>
              <a:rPr lang="nb-NO" dirty="0"/>
              <a:t> vitae dicta sunt </a:t>
            </a:r>
            <a:r>
              <a:rPr lang="nb-NO" dirty="0" err="1"/>
              <a:t>explicabo</a:t>
            </a:r>
            <a:r>
              <a:rPr lang="nb-NO" dirty="0"/>
              <a:t>. Nemo </a:t>
            </a:r>
            <a:r>
              <a:rPr lang="nb-NO" dirty="0" err="1"/>
              <a:t>enim</a:t>
            </a:r>
            <a:r>
              <a:rPr lang="nb-NO" dirty="0"/>
              <a:t> </a:t>
            </a:r>
            <a:r>
              <a:rPr lang="nb-NO" dirty="0" err="1"/>
              <a:t>ipsam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voluptas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aspernatur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odit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fugit</a:t>
            </a:r>
            <a:r>
              <a:rPr lang="nb-NO" dirty="0"/>
              <a:t>, sed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consequuntur</a:t>
            </a:r>
            <a:r>
              <a:rPr lang="nb-NO" dirty="0"/>
              <a:t> </a:t>
            </a:r>
            <a:r>
              <a:rPr lang="nb-NO" dirty="0" err="1"/>
              <a:t>magni</a:t>
            </a:r>
            <a:r>
              <a:rPr lang="nb-NO" dirty="0"/>
              <a:t> </a:t>
            </a:r>
            <a:r>
              <a:rPr lang="nb-NO" dirty="0" err="1"/>
              <a:t>dolores</a:t>
            </a:r>
            <a:r>
              <a:rPr lang="nb-NO" dirty="0"/>
              <a:t> </a:t>
            </a:r>
            <a:r>
              <a:rPr lang="nb-NO" dirty="0" err="1"/>
              <a:t>eos</a:t>
            </a:r>
            <a:r>
              <a:rPr lang="nb-NO" dirty="0"/>
              <a:t> </a:t>
            </a:r>
            <a:r>
              <a:rPr lang="nb-NO" dirty="0" err="1"/>
              <a:t>qui</a:t>
            </a:r>
            <a:r>
              <a:rPr lang="nb-NO" dirty="0"/>
              <a:t> </a:t>
            </a:r>
            <a:r>
              <a:rPr lang="nb-NO" dirty="0" err="1"/>
              <a:t>ratione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sequi</a:t>
            </a:r>
            <a:r>
              <a:rPr lang="nb-NO" dirty="0"/>
              <a:t> </a:t>
            </a:r>
            <a:r>
              <a:rPr lang="nb-NO" dirty="0" err="1"/>
              <a:t>nesciunt</a:t>
            </a:r>
            <a:r>
              <a:rPr lang="nb-NO" dirty="0"/>
              <a:t>. </a:t>
            </a:r>
            <a:r>
              <a:rPr lang="nb-NO" dirty="0" err="1"/>
              <a:t>Neque</a:t>
            </a:r>
            <a:r>
              <a:rPr lang="nb-NO" dirty="0"/>
              <a:t> </a:t>
            </a:r>
            <a:r>
              <a:rPr lang="nb-NO" dirty="0" err="1"/>
              <a:t>porro</a:t>
            </a:r>
            <a:r>
              <a:rPr lang="nb-NO" dirty="0"/>
              <a:t> </a:t>
            </a:r>
            <a:r>
              <a:rPr lang="nb-NO" dirty="0" err="1"/>
              <a:t>quisquam</a:t>
            </a:r>
            <a:r>
              <a:rPr lang="nb-NO" dirty="0"/>
              <a:t> est, </a:t>
            </a:r>
            <a:r>
              <a:rPr lang="nb-NO" dirty="0" err="1"/>
              <a:t>qui</a:t>
            </a:r>
            <a:r>
              <a:rPr lang="nb-NO" dirty="0"/>
              <a:t> </a:t>
            </a:r>
            <a:r>
              <a:rPr lang="nb-NO" dirty="0" err="1"/>
              <a:t>dolorem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, </a:t>
            </a:r>
            <a:r>
              <a:rPr lang="nb-NO" dirty="0" err="1"/>
              <a:t>adipisci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. </a:t>
            </a:r>
            <a:r>
              <a:rPr lang="nb-NO" dirty="0" err="1"/>
              <a:t>Neque</a:t>
            </a:r>
            <a:r>
              <a:rPr lang="nb-NO" dirty="0"/>
              <a:t> </a:t>
            </a:r>
            <a:r>
              <a:rPr lang="nb-NO" dirty="0" err="1"/>
              <a:t>porro</a:t>
            </a:r>
            <a:r>
              <a:rPr lang="nb-NO" dirty="0"/>
              <a:t> </a:t>
            </a:r>
            <a:r>
              <a:rPr lang="nb-NO" dirty="0" err="1"/>
              <a:t>quisquam</a:t>
            </a:r>
            <a:r>
              <a:rPr lang="nb-NO" dirty="0"/>
              <a:t> est. Sed ut </a:t>
            </a:r>
            <a:r>
              <a:rPr lang="nb-NO" dirty="0" err="1"/>
              <a:t>perspiciatis</a:t>
            </a:r>
            <a:r>
              <a:rPr lang="nb-NO" dirty="0"/>
              <a:t> </a:t>
            </a:r>
            <a:r>
              <a:rPr lang="nb-NO" dirty="0" err="1"/>
              <a:t>unde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iste </a:t>
            </a:r>
            <a:r>
              <a:rPr lang="nb-NO" dirty="0" err="1"/>
              <a:t>natus</a:t>
            </a:r>
            <a:r>
              <a:rPr lang="nb-NO" dirty="0"/>
              <a:t> </a:t>
            </a:r>
            <a:r>
              <a:rPr lang="nb-NO" dirty="0" err="1"/>
              <a:t>error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Nemo </a:t>
            </a:r>
            <a:r>
              <a:rPr lang="nb-NO" dirty="0" err="1"/>
              <a:t>enim</a:t>
            </a:r>
            <a:r>
              <a:rPr lang="nb-NO" dirty="0"/>
              <a:t> </a:t>
            </a:r>
            <a:r>
              <a:rPr lang="nb-NO" dirty="0" err="1"/>
              <a:t>ipsam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voluptas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aspernatur</a:t>
            </a:r>
            <a:r>
              <a:rPr lang="nb-NO" dirty="0"/>
              <a:t> aut. Nemo </a:t>
            </a:r>
            <a:r>
              <a:rPr lang="nb-NO" dirty="0" err="1"/>
              <a:t>enim</a:t>
            </a:r>
            <a:r>
              <a:rPr lang="nb-NO" dirty="0"/>
              <a:t> </a:t>
            </a:r>
            <a:r>
              <a:rPr lang="nb-NO" dirty="0" err="1"/>
              <a:t>ipsam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voluptas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aspernatur</a:t>
            </a:r>
            <a:r>
              <a:rPr lang="nb-NO" dirty="0"/>
              <a:t> aut. </a:t>
            </a:r>
            <a:r>
              <a:rPr lang="nb-NO" dirty="0" err="1"/>
              <a:t>Neque</a:t>
            </a:r>
            <a:r>
              <a:rPr lang="nb-NO" dirty="0"/>
              <a:t> </a:t>
            </a:r>
            <a:r>
              <a:rPr lang="nb-NO" dirty="0" err="1"/>
              <a:t>porro</a:t>
            </a:r>
            <a:r>
              <a:rPr lang="nb-NO" dirty="0"/>
              <a:t> </a:t>
            </a:r>
            <a:r>
              <a:rPr lang="nb-NO" dirty="0" err="1"/>
              <a:t>quisquam</a:t>
            </a:r>
            <a:r>
              <a:rPr lang="nb-NO" dirty="0"/>
              <a:t> est. Sed ut </a:t>
            </a:r>
            <a:r>
              <a:rPr lang="nb-NO" dirty="0" err="1"/>
              <a:t>perspiciatis</a:t>
            </a:r>
            <a:r>
              <a:rPr lang="nb-NO" dirty="0"/>
              <a:t> </a:t>
            </a:r>
            <a:r>
              <a:rPr lang="nb-NO" dirty="0" err="1"/>
              <a:t>unde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iste </a:t>
            </a:r>
            <a:r>
              <a:rPr lang="nb-NO" dirty="0" err="1"/>
              <a:t>natus</a:t>
            </a:r>
            <a:r>
              <a:rPr lang="nb-NO" dirty="0"/>
              <a:t> </a:t>
            </a:r>
            <a:r>
              <a:rPr lang="nb-NO" dirty="0" err="1"/>
              <a:t>error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Nemo </a:t>
            </a:r>
            <a:r>
              <a:rPr lang="nb-NO" dirty="0" err="1"/>
              <a:t>enim</a:t>
            </a:r>
            <a:r>
              <a:rPr lang="nb-NO" dirty="0"/>
              <a:t> </a:t>
            </a:r>
            <a:r>
              <a:rPr lang="nb-NO" dirty="0" err="1"/>
              <a:t>ipsam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voluptas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aspernatur</a:t>
            </a:r>
            <a:r>
              <a:rPr lang="nb-NO" dirty="0"/>
              <a:t> aut. Nemo </a:t>
            </a:r>
            <a:r>
              <a:rPr lang="nb-NO" dirty="0" err="1"/>
              <a:t>enim</a:t>
            </a:r>
            <a:r>
              <a:rPr lang="nb-NO" dirty="0"/>
              <a:t> </a:t>
            </a:r>
            <a:r>
              <a:rPr lang="nb-NO" dirty="0" err="1"/>
              <a:t>ipsam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voluptas</a:t>
            </a:r>
            <a:r>
              <a:rPr lang="nb-NO" dirty="0"/>
              <a:t> </a:t>
            </a:r>
            <a:r>
              <a:rPr lang="nb-NO" dirty="0" err="1"/>
              <a:t>sit</a:t>
            </a:r>
            <a:endParaRPr lang="nb-NO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1E457-CA5B-0F40-8698-756CC72286BA}"/>
              </a:ext>
            </a:extLst>
          </p:cNvPr>
          <p:cNvSpPr/>
          <p:nvPr userDrawn="1"/>
        </p:nvSpPr>
        <p:spPr>
          <a:xfrm>
            <a:off x="5591331" y="1016000"/>
            <a:ext cx="3825719" cy="4803078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1B580251-A51D-3448-948B-615ADCC4B4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3224" y="1813579"/>
            <a:ext cx="210193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Liste tittel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D7C3E252-A672-6B4E-A80D-634D509F57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3224" y="2584548"/>
            <a:ext cx="2101932" cy="26325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nb-NO" sz="1200" b="0" i="0">
                <a:solidFill>
                  <a:schemeClr val="bg1"/>
                </a:solidFill>
                <a:effectLst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lvl="0"/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lvl="0"/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lvl="0"/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lvl="0"/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lvl="0"/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6BB69D-4BD3-994F-99AF-219BF6925F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8268BF-87A7-1B48-BCCA-2E44D1819E13}"/>
              </a:ext>
            </a:extLst>
          </p:cNvPr>
          <p:cNvCxnSpPr>
            <a:cxnSpLocks/>
          </p:cNvCxnSpPr>
          <p:nvPr userDrawn="1"/>
        </p:nvCxnSpPr>
        <p:spPr>
          <a:xfrm>
            <a:off x="5813056" y="520872"/>
            <a:ext cx="2171217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0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Tre tekstkolonner me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DF1ADC5-2E0F-2548-B87E-D0939706AFC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88950" y="1016000"/>
            <a:ext cx="2601913" cy="158590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F2DB5410-6908-B947-B42B-1CC620D1E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3261" y="2821454"/>
            <a:ext cx="2601913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83A30841-2F08-C443-B3B6-DEF09DC1D6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49199" y="2818909"/>
            <a:ext cx="2601913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C65FF571-9B35-9D4D-A400-58492C10D8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5137" y="2818909"/>
            <a:ext cx="2601913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9CA5D188-45C2-AD45-942C-28C3A380DFF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649198" y="1017246"/>
            <a:ext cx="2601913" cy="158590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283B5D13-3FF8-0942-846D-1A1F7C32EE8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15137" y="1017061"/>
            <a:ext cx="2601913" cy="158590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E4701E-DBDF-2B41-BE26-7F652A645736}"/>
              </a:ext>
            </a:extLst>
          </p:cNvPr>
          <p:cNvSpPr/>
          <p:nvPr userDrawn="1"/>
        </p:nvSpPr>
        <p:spPr>
          <a:xfrm>
            <a:off x="488950" y="3405300"/>
            <a:ext cx="2601913" cy="66577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1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AFCD96E-4F62-1144-A0FF-E182ED9BE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F2AF65A-82C5-8D44-9FA1-5FA426B562AF}"/>
              </a:ext>
            </a:extLst>
          </p:cNvPr>
          <p:cNvSpPr/>
          <p:nvPr userDrawn="1"/>
        </p:nvSpPr>
        <p:spPr>
          <a:xfrm>
            <a:off x="3649198" y="3405300"/>
            <a:ext cx="2601913" cy="66577"/>
          </a:xfrm>
          <a:prstGeom prst="rect">
            <a:avLst/>
          </a:prstGeom>
          <a:solidFill>
            <a:srgbClr val="1C3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72AD804-0A65-C94E-BDCE-627334AC3116}"/>
              </a:ext>
            </a:extLst>
          </p:cNvPr>
          <p:cNvSpPr/>
          <p:nvPr userDrawn="1"/>
        </p:nvSpPr>
        <p:spPr>
          <a:xfrm>
            <a:off x="6815136" y="3395754"/>
            <a:ext cx="2601913" cy="66577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1" dirty="0"/>
          </a:p>
        </p:txBody>
      </p:sp>
      <p:sp>
        <p:nvSpPr>
          <p:cNvPr id="58" name="Text Placeholder 34">
            <a:extLst>
              <a:ext uri="{FF2B5EF4-FFF2-40B4-BE49-F238E27FC236}">
                <a16:creationId xmlns:a16="http://schemas.microsoft.com/office/drawing/2014/main" id="{4D96C917-F921-C049-AB6B-EC09CCBEFFE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88950" y="3770217"/>
            <a:ext cx="2601913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magna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consectr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.</a:t>
            </a:r>
          </a:p>
        </p:txBody>
      </p:sp>
      <p:sp>
        <p:nvSpPr>
          <p:cNvPr id="59" name="Text Placeholder 34">
            <a:extLst>
              <a:ext uri="{FF2B5EF4-FFF2-40B4-BE49-F238E27FC236}">
                <a16:creationId xmlns:a16="http://schemas.microsoft.com/office/drawing/2014/main" id="{7502102F-B022-744C-9F68-B40A48A60801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649198" y="3770217"/>
            <a:ext cx="2601913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magna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consectr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. </a:t>
            </a:r>
          </a:p>
        </p:txBody>
      </p:sp>
      <p:sp>
        <p:nvSpPr>
          <p:cNvPr id="60" name="Text Placeholder 34">
            <a:extLst>
              <a:ext uri="{FF2B5EF4-FFF2-40B4-BE49-F238E27FC236}">
                <a16:creationId xmlns:a16="http://schemas.microsoft.com/office/drawing/2014/main" id="{7D3957F6-5765-E74E-8038-6C242A29EE2F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815137" y="3770217"/>
            <a:ext cx="2601913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magna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consectr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F4B9CB-BC2D-C544-982E-0255C0782742}"/>
              </a:ext>
            </a:extLst>
          </p:cNvPr>
          <p:cNvCxnSpPr>
            <a:cxnSpLocks/>
          </p:cNvCxnSpPr>
          <p:nvPr userDrawn="1"/>
        </p:nvCxnSpPr>
        <p:spPr>
          <a:xfrm>
            <a:off x="3649198" y="520872"/>
            <a:ext cx="4335075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109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kstkolonne med st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0362310-ED6C-1F4F-BC85-7A743DC4C8D8}"/>
              </a:ext>
            </a:extLst>
          </p:cNvPr>
          <p:cNvSpPr>
            <a:spLocks noGrp="1" noChangeAspect="1"/>
          </p:cNvSpPr>
          <p:nvPr>
            <p:ph type="pic" sz="quarter" idx="93"/>
          </p:nvPr>
        </p:nvSpPr>
        <p:spPr>
          <a:xfrm>
            <a:off x="1125422" y="1219201"/>
            <a:ext cx="3424276" cy="427904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03C0BD98-EAE2-AA4A-9EF0-0F38ADD249F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4980908" y="1706966"/>
            <a:ext cx="3589055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74B96C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ABEE7C2-E041-3E4A-BEC6-02EA74D6F5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83DFA3-464B-4B4F-871F-5A9854071D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0908" y="2685457"/>
            <a:ext cx="3678460" cy="2816156"/>
          </a:xfrm>
          <a:prstGeom prst="rect">
            <a:avLst/>
          </a:prstGeom>
        </p:spPr>
        <p:txBody>
          <a:bodyPr wrap="square" l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anim.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3670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Lang tekst i 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F582C9-18A9-E34F-87AF-570A4D832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701CBFC3-03D9-644F-86D2-49E51B4563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950" y="1331224"/>
            <a:ext cx="2706265" cy="1107996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74B96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Seksjons tittel,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endParaRPr lang="nb-NO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61BD21-EA4E-2D4E-97E3-D44274C79A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951" y="3860800"/>
            <a:ext cx="2700338" cy="1708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</a:t>
            </a:r>
            <a:endParaRPr lang="nb-NO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37006D5-EFD2-0845-B14E-30AA1FD53F7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950" y="2759286"/>
            <a:ext cx="2700338" cy="73866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rgbClr val="20408E"/>
                </a:solidFill>
                <a:effectLst/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E8096C5-E4AE-E949-8611-5507A9D57F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99868" y="1136977"/>
            <a:ext cx="2700338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dolor.</a:t>
            </a:r>
            <a:endParaRPr lang="nb-NO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0D1F350-A37A-C64F-87E0-6C87F448F6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16712" y="1136977"/>
            <a:ext cx="2700338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44913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Tekstudtrag med bilder og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2">
            <a:extLst>
              <a:ext uri="{FF2B5EF4-FFF2-40B4-BE49-F238E27FC236}">
                <a16:creationId xmlns:a16="http://schemas.microsoft.com/office/drawing/2014/main" id="{F511066C-2044-0946-9043-E50F0B2EE744}"/>
              </a:ext>
            </a:extLst>
          </p:cNvPr>
          <p:cNvSpPr/>
          <p:nvPr userDrawn="1"/>
        </p:nvSpPr>
        <p:spPr>
          <a:xfrm>
            <a:off x="488949" y="1016000"/>
            <a:ext cx="4464051" cy="5329238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" name="Рисунок 4">
            <a:extLst>
              <a:ext uri="{FF2B5EF4-FFF2-40B4-BE49-F238E27FC236}">
                <a16:creationId xmlns:a16="http://schemas.microsoft.com/office/drawing/2014/main" id="{F0E60B72-BC55-E04F-A053-A1A3F240CBF0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4953002" y="1"/>
            <a:ext cx="1950244" cy="228599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F424B031-EEE3-114C-AF1F-C6023B8C270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335106" y="2057702"/>
            <a:ext cx="1950242" cy="85542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1000" b="0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endParaRPr lang="en-US" dirty="0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366114F9-C9D7-9449-962E-4EBFC76A3C47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337375" y="3095708"/>
            <a:ext cx="1948960" cy="85350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1000" b="0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endParaRPr lang="en-US" dirty="0"/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D9D96183-CA0F-1E44-8512-B887A8BDAE6C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4953001" y="2286001"/>
            <a:ext cx="1950243" cy="2286000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9" name="Рисунок 4">
            <a:extLst>
              <a:ext uri="{FF2B5EF4-FFF2-40B4-BE49-F238E27FC236}">
                <a16:creationId xmlns:a16="http://schemas.microsoft.com/office/drawing/2014/main" id="{2569B81F-A0C6-4947-B9D9-7A6CC8CEC8AB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4953002" y="4572000"/>
            <a:ext cx="1950244" cy="2286000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76881CD9-FE67-B241-84C8-93E7A6AC2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674" y="1762955"/>
            <a:ext cx="2973090" cy="1615827"/>
          </a:xfrm>
          <a:prstGeom prst="rect">
            <a:avLst/>
          </a:prstGeom>
        </p:spPr>
        <p:txBody>
          <a:bodyPr tIns="0" bIns="91440" anchor="t" anchorCtr="0">
            <a:spAutoFit/>
          </a:bodyPr>
          <a:lstStyle>
            <a:lvl1pPr>
              <a:lnSpc>
                <a:spcPct val="100000"/>
              </a:lnSpc>
              <a:defRPr sz="3300">
                <a:solidFill>
                  <a:srgbClr val="74B96C"/>
                </a:solidFill>
                <a:latin typeface="+mn-lt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,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26A362C0-0A86-A940-A71C-122328723C80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7337195" y="4131796"/>
            <a:ext cx="1948960" cy="85350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1000" b="0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endParaRPr lang="en-US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162092CB-F51E-2A46-ABD5-AC56DA83C911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7335286" y="5167884"/>
            <a:ext cx="1948960" cy="85350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1000" b="0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759EC7-54ED-494D-BC42-89A078FC10D9}"/>
              </a:ext>
            </a:extLst>
          </p:cNvPr>
          <p:cNvSpPr/>
          <p:nvPr userDrawn="1"/>
        </p:nvSpPr>
        <p:spPr>
          <a:xfrm>
            <a:off x="1292674" y="1404994"/>
            <a:ext cx="1017285" cy="54244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C5D37093-9455-F74D-BD79-E38C812DD32D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334004" y="1031527"/>
            <a:ext cx="1950242" cy="85542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1000" b="0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F211E75-2BBA-DF4B-A7F7-982FD1EF2C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2674" y="3565318"/>
            <a:ext cx="3041582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479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/>
      <p:bldP spid="1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640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Header og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4B77DA-3009-4C47-8552-ECA85F4B2E50}"/>
              </a:ext>
            </a:extLst>
          </p:cNvPr>
          <p:cNvSpPr txBox="1"/>
          <p:nvPr userDrawn="1"/>
        </p:nvSpPr>
        <p:spPr>
          <a:xfrm>
            <a:off x="869950" y="458495"/>
            <a:ext cx="6261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8BDE4223-95E6-B748-9F83-F91C6BE79BD9}" type="datetime1">
              <a:rPr lang="nb-NO" sz="800" i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pPr algn="ctr"/>
              <a:t>24.03.2020</a:t>
            </a:fld>
            <a:endParaRPr lang="nb-NO" sz="800" i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37E68C-0639-B645-A5BC-3979FC093EE9}"/>
              </a:ext>
            </a:extLst>
          </p:cNvPr>
          <p:cNvCxnSpPr/>
          <p:nvPr userDrawn="1"/>
        </p:nvCxnSpPr>
        <p:spPr>
          <a:xfrm>
            <a:off x="488950" y="512763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1969ED-2514-D743-8D7A-5C376C21D83E}"/>
              </a:ext>
            </a:extLst>
          </p:cNvPr>
          <p:cNvCxnSpPr>
            <a:cxnSpLocks/>
          </p:cNvCxnSpPr>
          <p:nvPr userDrawn="1"/>
        </p:nvCxnSpPr>
        <p:spPr>
          <a:xfrm>
            <a:off x="1496122" y="512763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BC069-D917-1840-8036-5407A8D9F919}"/>
              </a:ext>
            </a:extLst>
          </p:cNvPr>
          <p:cNvCxnSpPr>
            <a:cxnSpLocks/>
          </p:cNvCxnSpPr>
          <p:nvPr userDrawn="1"/>
        </p:nvCxnSpPr>
        <p:spPr>
          <a:xfrm flipV="1">
            <a:off x="3418195" y="520052"/>
            <a:ext cx="5135255" cy="1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1BC9DD-62C7-A342-8CEF-C46EEEEAB802}"/>
              </a:ext>
            </a:extLst>
          </p:cNvPr>
          <p:cNvSpPr txBox="1"/>
          <p:nvPr userDrawn="1"/>
        </p:nvSpPr>
        <p:spPr>
          <a:xfrm>
            <a:off x="8656945" y="465673"/>
            <a:ext cx="3001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62B17D9A-61A1-2E48-AA70-6E27211F9DB5}" type="slidenum">
              <a:rPr lang="nb-NO" sz="800" i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‹#›</a:t>
            </a:fld>
            <a:endParaRPr lang="nb-NO" sz="800" i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471FAC-6689-7E43-8260-83498B7BBDB4}"/>
              </a:ext>
            </a:extLst>
          </p:cNvPr>
          <p:cNvCxnSpPr>
            <a:cxnSpLocks/>
          </p:cNvCxnSpPr>
          <p:nvPr userDrawn="1"/>
        </p:nvCxnSpPr>
        <p:spPr>
          <a:xfrm>
            <a:off x="9036050" y="512763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62B87B2-EA67-4B47-920C-C4CF29B846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294" y="423874"/>
            <a:ext cx="1098092" cy="1923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117EC5-61B4-9741-995A-C3C55FADE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85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Fil av kommunevå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C794D4-9AA9-9840-90A6-FC7CD95DCD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770" y="1562100"/>
            <a:ext cx="2536190" cy="840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6C9C6A-24FF-2140-8F75-E7948E2336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4390" y="1562099"/>
            <a:ext cx="1756410" cy="1635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3710C7-1A41-2D44-BF17-CB185B8588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53542" y="4149725"/>
            <a:ext cx="732218" cy="845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2BFF8-046D-924F-9A58-19BDF961618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8770" y="4143905"/>
            <a:ext cx="4815841" cy="8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6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IInfo ang. redig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9383ACC-D069-5646-990A-B29173FDEB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06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Info ang. skriftype og far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99204A-D7FC-E643-A0CE-C1735AA4FE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51F606-F7BA-0D4A-BF31-AFB61A302DCA}"/>
              </a:ext>
            </a:extLst>
          </p:cNvPr>
          <p:cNvSpPr/>
          <p:nvPr userDrawn="1"/>
        </p:nvSpPr>
        <p:spPr>
          <a:xfrm>
            <a:off x="1082736" y="3738716"/>
            <a:ext cx="1221740" cy="1199044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8AC5C8-F860-4542-BB9E-D735024E8653}"/>
              </a:ext>
            </a:extLst>
          </p:cNvPr>
          <p:cNvSpPr/>
          <p:nvPr userDrawn="1"/>
        </p:nvSpPr>
        <p:spPr>
          <a:xfrm>
            <a:off x="3128317" y="3738224"/>
            <a:ext cx="1199535" cy="1199535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7232B1-12B6-984B-B8DD-5E66B2A95047}"/>
              </a:ext>
            </a:extLst>
          </p:cNvPr>
          <p:cNvSpPr/>
          <p:nvPr userDrawn="1"/>
        </p:nvSpPr>
        <p:spPr>
          <a:xfrm>
            <a:off x="5124261" y="3738224"/>
            <a:ext cx="1199536" cy="119953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1C79CE-C60C-5444-9AA5-3AC3F9CB8E3F}"/>
              </a:ext>
            </a:extLst>
          </p:cNvPr>
          <p:cNvSpPr/>
          <p:nvPr userDrawn="1"/>
        </p:nvSpPr>
        <p:spPr>
          <a:xfrm>
            <a:off x="7571935" y="3739123"/>
            <a:ext cx="1198636" cy="11986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A0A183-CEC2-C342-9110-FE19C62CD7EE}"/>
              </a:ext>
            </a:extLst>
          </p:cNvPr>
          <p:cNvCxnSpPr/>
          <p:nvPr userDrawn="1"/>
        </p:nvCxnSpPr>
        <p:spPr>
          <a:xfrm>
            <a:off x="5739581" y="3593592"/>
            <a:ext cx="0" cy="7498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43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Lengre tekst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AD73E1-4A14-6047-8ABF-4C8E0A99994E}"/>
              </a:ext>
            </a:extLst>
          </p:cNvPr>
          <p:cNvSpPr/>
          <p:nvPr userDrawn="1"/>
        </p:nvSpPr>
        <p:spPr>
          <a:xfrm>
            <a:off x="454251" y="946564"/>
            <a:ext cx="4365854" cy="4941399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C6DE3DF8-6FC8-5548-AD12-47587AA58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5158" y="1534401"/>
            <a:ext cx="3312368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20408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Seksjons tittel,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3526F-FDF5-2742-A157-4A4445267DAB}"/>
              </a:ext>
            </a:extLst>
          </p:cNvPr>
          <p:cNvSpPr/>
          <p:nvPr userDrawn="1"/>
        </p:nvSpPr>
        <p:spPr>
          <a:xfrm rot="10800000">
            <a:off x="1005158" y="1037457"/>
            <a:ext cx="927255" cy="89574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AFEF4F-8AFA-8C49-8CCC-B09E342318C2}"/>
              </a:ext>
            </a:extLst>
          </p:cNvPr>
          <p:cNvSpPr/>
          <p:nvPr userDrawn="1"/>
        </p:nvSpPr>
        <p:spPr>
          <a:xfrm rot="10800000">
            <a:off x="1005158" y="5987138"/>
            <a:ext cx="927255" cy="89574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0926F1-D17A-8646-A890-18192EF49723}"/>
              </a:ext>
            </a:extLst>
          </p:cNvPr>
          <p:cNvCxnSpPr>
            <a:cxnSpLocks/>
          </p:cNvCxnSpPr>
          <p:nvPr userDrawn="1"/>
        </p:nvCxnSpPr>
        <p:spPr>
          <a:xfrm>
            <a:off x="488950" y="6342063"/>
            <a:ext cx="89281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022C3-3995-0744-8EEF-83DC6C8C49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5157" y="3141663"/>
            <a:ext cx="3335068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1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D9671CC-93DF-AF4B-9A80-8A5AD68D0F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13363" y="1389614"/>
            <a:ext cx="3335068" cy="1862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1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82AE656-0D14-9D40-8F71-C4C690D05C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13363" y="3484965"/>
            <a:ext cx="3335068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1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05887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Stort bilde med teksk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946EB07-3503-EB48-A2BD-30250983CD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5063" y="2006551"/>
            <a:ext cx="2962475" cy="478144"/>
          </a:xfrm>
          <a:prstGeom prst="rect">
            <a:avLst/>
          </a:prstGeom>
        </p:spPr>
        <p:txBody>
          <a:bodyPr wrap="square" lIns="0" tIns="0" rIns="0" bIns="468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60D72D-B0C0-3F40-B2E1-E8A4DC38DFAA}"/>
              </a:ext>
            </a:extLst>
          </p:cNvPr>
          <p:cNvSpPr txBox="1"/>
          <p:nvPr userDrawn="1"/>
        </p:nvSpPr>
        <p:spPr>
          <a:xfrm>
            <a:off x="11853746" y="1338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76337A7D-888F-F94A-96F9-043DD2CC10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88951" y="1095491"/>
            <a:ext cx="5154368" cy="443880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</a:lstStyle>
          <a:p>
            <a:endParaRPr lang="nb-NO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0D23AB8-E68A-6348-BE4E-871B7F46D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1F1ADA0C-C471-6A47-A001-3A6E3BB326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65263" y="3502971"/>
            <a:ext cx="2962275" cy="20313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Introduksjon</a:t>
            </a:r>
            <a:r>
              <a:rPr lang="en-US" dirty="0"/>
              <a:t> –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r>
              <a:rPr lang="en-US" dirty="0"/>
              <a:t>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C84DF-0029-E84C-9960-0076AF5D973B}"/>
              </a:ext>
            </a:extLst>
          </p:cNvPr>
          <p:cNvSpPr txBox="1"/>
          <p:nvPr userDrawn="1"/>
        </p:nvSpPr>
        <p:spPr>
          <a:xfrm>
            <a:off x="8092366" y="2681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C7B298-88A9-724F-9E00-59DFBB7B9F7F}"/>
              </a:ext>
            </a:extLst>
          </p:cNvPr>
          <p:cNvSpPr/>
          <p:nvPr userDrawn="1"/>
        </p:nvSpPr>
        <p:spPr>
          <a:xfrm>
            <a:off x="6065063" y="1495690"/>
            <a:ext cx="1017285" cy="54244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54178-D742-4740-A0B7-8B268EBF05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65839" y="2681288"/>
            <a:ext cx="2961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rgbClr val="74BA6C"/>
                </a:solidFill>
                <a:effectLst/>
              </a:defRPr>
            </a:lvl1pPr>
            <a:lvl2pPr marL="457200" indent="0">
              <a:lnSpc>
                <a:spcPct val="100000"/>
              </a:lnSpc>
              <a:buNone/>
              <a:defRPr sz="1200">
                <a:solidFill>
                  <a:srgbClr val="74BA6C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200">
                <a:solidFill>
                  <a:srgbClr val="74BA6C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200">
                <a:solidFill>
                  <a:srgbClr val="74BA6C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200">
                <a:solidFill>
                  <a:srgbClr val="74BA6C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81043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Stor tittel og 4 tekst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0">
            <a:extLst>
              <a:ext uri="{FF2B5EF4-FFF2-40B4-BE49-F238E27FC236}">
                <a16:creationId xmlns:a16="http://schemas.microsoft.com/office/drawing/2014/main" id="{689CB4FB-14BB-DC4E-BDE3-79D7CA0EDCFC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1393032" y="3457741"/>
            <a:ext cx="1586847" cy="4174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>
                <a:solidFill>
                  <a:srgbClr val="20408E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E46F1EA-49F4-1241-9731-515B96068C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032" y="1242668"/>
            <a:ext cx="7119936" cy="1938992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0000"/>
              </a:lnSpc>
              <a:defRPr sz="4000">
                <a:solidFill>
                  <a:srgbClr val="74B96C"/>
                </a:solidFill>
              </a:defRPr>
            </a:lvl1pPr>
          </a:lstStyle>
          <a:p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.</a:t>
            </a:r>
            <a:endParaRPr lang="en-US" dirty="0"/>
          </a:p>
        </p:txBody>
      </p:sp>
      <p:sp>
        <p:nvSpPr>
          <p:cNvPr id="11" name="Текст 19">
            <a:extLst>
              <a:ext uri="{FF2B5EF4-FFF2-40B4-BE49-F238E27FC236}">
                <a16:creationId xmlns:a16="http://schemas.microsoft.com/office/drawing/2014/main" id="{B165FE2C-3F14-024F-AF5A-1C6E8632D80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93032" y="3875234"/>
            <a:ext cx="1586845" cy="12772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endParaRPr lang="en-US" dirty="0"/>
          </a:p>
        </p:txBody>
      </p:sp>
      <p:sp>
        <p:nvSpPr>
          <p:cNvPr id="20" name="Текст 20">
            <a:extLst>
              <a:ext uri="{FF2B5EF4-FFF2-40B4-BE49-F238E27FC236}">
                <a16:creationId xmlns:a16="http://schemas.microsoft.com/office/drawing/2014/main" id="{397F422B-FA5A-5946-AC9D-C520DDAF5A2E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3237396" y="3457741"/>
            <a:ext cx="1586847" cy="4174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>
                <a:solidFill>
                  <a:srgbClr val="20408E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0BD50B80-BC46-D449-9318-03995A26FF83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243092" y="3875234"/>
            <a:ext cx="1586845" cy="12772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</a:t>
            </a:r>
            <a:endParaRPr lang="en-US" dirty="0"/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97A55A61-A919-2442-9D95-2C72D0574B4B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5096326" y="3473589"/>
            <a:ext cx="1586847" cy="4174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>
                <a:solidFill>
                  <a:srgbClr val="20408E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3" name="Текст 19">
            <a:extLst>
              <a:ext uri="{FF2B5EF4-FFF2-40B4-BE49-F238E27FC236}">
                <a16:creationId xmlns:a16="http://schemas.microsoft.com/office/drawing/2014/main" id="{7E7400F8-43E1-DE4A-AD37-4625C539599F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5096328" y="3875234"/>
            <a:ext cx="1586845" cy="12772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</a:t>
            </a:r>
            <a:endParaRPr lang="en-US" dirty="0"/>
          </a:p>
        </p:txBody>
      </p:sp>
      <p:sp>
        <p:nvSpPr>
          <p:cNvPr id="24" name="Текст 20">
            <a:extLst>
              <a:ext uri="{FF2B5EF4-FFF2-40B4-BE49-F238E27FC236}">
                <a16:creationId xmlns:a16="http://schemas.microsoft.com/office/drawing/2014/main" id="{C471BA44-E6D4-3F44-A577-58F451586A15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6926125" y="3457741"/>
            <a:ext cx="1586847" cy="4174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>
                <a:solidFill>
                  <a:srgbClr val="20408E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960F1A3D-7826-E14D-B13D-3D0DD8494139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6926125" y="3875234"/>
            <a:ext cx="1586845" cy="12772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EB7855C-243C-684E-9068-6C68296704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Vannrett tittel og k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34A8816A-3423-6F45-98DD-F630907F91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2498" y="1292762"/>
            <a:ext cx="3312368" cy="110799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74B96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Tittel,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endParaRPr lang="nb-NO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0B0AB8-C575-A040-BDE1-0CF33D835079}"/>
              </a:ext>
            </a:extLst>
          </p:cNvPr>
          <p:cNvSpPr/>
          <p:nvPr userDrawn="1"/>
        </p:nvSpPr>
        <p:spPr>
          <a:xfrm>
            <a:off x="1062498" y="2719886"/>
            <a:ext cx="1017285" cy="54244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11492-E62E-AC4C-9B0F-0A331A0248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5413" y="1016000"/>
            <a:ext cx="3708400" cy="169277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 b="0" i="0" kern="1200" dirty="0" err="1">
                <a:solidFill>
                  <a:schemeClr val="tx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A12E4-8F1C-504F-B13D-642DD3701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950" y="3429001"/>
            <a:ext cx="8928100" cy="25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369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kstutdrag med bildegaller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4">
            <a:extLst>
              <a:ext uri="{FF2B5EF4-FFF2-40B4-BE49-F238E27FC236}">
                <a16:creationId xmlns:a16="http://schemas.microsoft.com/office/drawing/2014/main" id="{923DF20B-F3BE-A447-AF4E-E774E4A3F3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3944" y="3031421"/>
            <a:ext cx="1159235" cy="14437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marR="0" indent="0" algn="ctr" defTabSz="335435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"/>
            </a:lvl1pPr>
          </a:lstStyle>
          <a:p>
            <a:r>
              <a:rPr lang="en-US" dirty="0"/>
              <a:t>PLACEHOLDER IMAGE</a:t>
            </a:r>
          </a:p>
        </p:txBody>
      </p:sp>
      <p:sp>
        <p:nvSpPr>
          <p:cNvPr id="4" name="Рисунок 4">
            <a:extLst>
              <a:ext uri="{FF2B5EF4-FFF2-40B4-BE49-F238E27FC236}">
                <a16:creationId xmlns:a16="http://schemas.microsoft.com/office/drawing/2014/main" id="{6AB5ABB7-1F77-F14B-9F9A-1186C71C9A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613484" y="3031421"/>
            <a:ext cx="1170282" cy="14437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marR="0" indent="0" algn="ctr" defTabSz="335435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"/>
            </a:lvl1pPr>
          </a:lstStyle>
          <a:p>
            <a:r>
              <a:rPr lang="en-US" dirty="0"/>
              <a:t>PLACEHOLDER IMAGE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36BA523A-5DDF-E042-83D9-E84832315D6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74073" y="3031421"/>
            <a:ext cx="1164398" cy="14437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marR="0" indent="0" algn="ctr" defTabSz="335435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"/>
            </a:lvl1pPr>
          </a:lstStyle>
          <a:p>
            <a:r>
              <a:rPr lang="en-US" dirty="0"/>
              <a:t>PLACEHOLDER IMAGE</a:t>
            </a:r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EC53C2D0-96F0-A944-BCDB-68A1E209E62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23609" y="3027438"/>
            <a:ext cx="1169305" cy="14437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marR="0" indent="0" algn="ctr" defTabSz="335435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"/>
            </a:lvl1pPr>
          </a:lstStyle>
          <a:p>
            <a:r>
              <a:rPr lang="en-US" dirty="0"/>
              <a:t>PLACEHOLDER IMAGE</a:t>
            </a:r>
          </a:p>
        </p:txBody>
      </p:sp>
      <p:sp>
        <p:nvSpPr>
          <p:cNvPr id="7" name="Рисунок 4">
            <a:extLst>
              <a:ext uri="{FF2B5EF4-FFF2-40B4-BE49-F238E27FC236}">
                <a16:creationId xmlns:a16="http://schemas.microsoft.com/office/drawing/2014/main" id="{90297F78-5879-5D44-ABDA-F777EC3547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884199" y="3031421"/>
            <a:ext cx="1163814" cy="14437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marR="0" indent="0" algn="ctr" defTabSz="335435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"/>
            </a:lvl1pPr>
          </a:lstStyle>
          <a:p>
            <a:r>
              <a:rPr lang="en-US" dirty="0"/>
              <a:t>PLACEHOLDER IMAGE</a:t>
            </a:r>
          </a:p>
        </p:txBody>
      </p:sp>
      <p:cxnSp>
        <p:nvCxnSpPr>
          <p:cNvPr id="8" name="Прямая соединительная линия 25">
            <a:extLst>
              <a:ext uri="{FF2B5EF4-FFF2-40B4-BE49-F238E27FC236}">
                <a16:creationId xmlns:a16="http://schemas.microsoft.com/office/drawing/2014/main" id="{7C91713C-67B6-0340-9C18-5B33B95A831A}"/>
              </a:ext>
            </a:extLst>
          </p:cNvPr>
          <p:cNvCxnSpPr/>
          <p:nvPr userDrawn="1"/>
        </p:nvCxnSpPr>
        <p:spPr>
          <a:xfrm>
            <a:off x="2321129" y="3210890"/>
            <a:ext cx="0" cy="108317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27">
            <a:extLst>
              <a:ext uri="{FF2B5EF4-FFF2-40B4-BE49-F238E27FC236}">
                <a16:creationId xmlns:a16="http://schemas.microsoft.com/office/drawing/2014/main" id="{DB9CE4B1-A7FB-A049-83A6-9D8756AC1809}"/>
              </a:ext>
            </a:extLst>
          </p:cNvPr>
          <p:cNvCxnSpPr/>
          <p:nvPr userDrawn="1"/>
        </p:nvCxnSpPr>
        <p:spPr>
          <a:xfrm>
            <a:off x="4081442" y="3210890"/>
            <a:ext cx="0" cy="108317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28">
            <a:extLst>
              <a:ext uri="{FF2B5EF4-FFF2-40B4-BE49-F238E27FC236}">
                <a16:creationId xmlns:a16="http://schemas.microsoft.com/office/drawing/2014/main" id="{6DC00AED-386A-8849-BE4F-E085F9ED23DB}"/>
              </a:ext>
            </a:extLst>
          </p:cNvPr>
          <p:cNvCxnSpPr/>
          <p:nvPr userDrawn="1"/>
        </p:nvCxnSpPr>
        <p:spPr>
          <a:xfrm>
            <a:off x="5830020" y="3211286"/>
            <a:ext cx="0" cy="108317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29">
            <a:extLst>
              <a:ext uri="{FF2B5EF4-FFF2-40B4-BE49-F238E27FC236}">
                <a16:creationId xmlns:a16="http://schemas.microsoft.com/office/drawing/2014/main" id="{6AAE8EBC-34FE-AD49-977F-55BC82D81B4D}"/>
              </a:ext>
            </a:extLst>
          </p:cNvPr>
          <p:cNvCxnSpPr/>
          <p:nvPr userDrawn="1"/>
        </p:nvCxnSpPr>
        <p:spPr>
          <a:xfrm>
            <a:off x="7586422" y="3211286"/>
            <a:ext cx="0" cy="108317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2B2C6313-222C-B14B-8DA1-E09E89B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8489" y="1307977"/>
            <a:ext cx="6215566" cy="1457698"/>
          </a:xfrm>
          <a:prstGeom prst="rect">
            <a:avLst/>
          </a:prstGeom>
        </p:spPr>
        <p:txBody>
          <a:bodyPr lIns="72000" tIns="72000" rIns="72000" bIns="72000" anchor="b" anchorCtr="0">
            <a:spAutoFit/>
          </a:bodyPr>
          <a:lstStyle>
            <a:lvl1pPr algn="ctr">
              <a:lnSpc>
                <a:spcPct val="100000"/>
              </a:lnSpc>
              <a:defRPr sz="2800" i="1">
                <a:solidFill>
                  <a:srgbClr val="74B96C"/>
                </a:solidFill>
                <a:latin typeface="+mn-lt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,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562A3DD-6D8E-7E44-A1AA-E295DE3A1C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3025" y="4817594"/>
            <a:ext cx="4762500" cy="76944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900"/>
            </a:lvl2pPr>
            <a:lvl3pPr marL="914400" indent="0" algn="ctr">
              <a:buNone/>
              <a:defRPr sz="9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21" name="Прямоугольник 13">
            <a:extLst>
              <a:ext uri="{FF2B5EF4-FFF2-40B4-BE49-F238E27FC236}">
                <a16:creationId xmlns:a16="http://schemas.microsoft.com/office/drawing/2014/main" id="{917FD3C2-9B2E-A546-913D-A76C0C9340F9}"/>
              </a:ext>
            </a:extLst>
          </p:cNvPr>
          <p:cNvSpPr/>
          <p:nvPr userDrawn="1"/>
        </p:nvSpPr>
        <p:spPr>
          <a:xfrm rot="5400000">
            <a:off x="-525152" y="3651532"/>
            <a:ext cx="1171747" cy="125562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/>
          </a:p>
        </p:txBody>
      </p:sp>
      <p:sp>
        <p:nvSpPr>
          <p:cNvPr id="22" name="Прямоугольник 13">
            <a:extLst>
              <a:ext uri="{FF2B5EF4-FFF2-40B4-BE49-F238E27FC236}">
                <a16:creationId xmlns:a16="http://schemas.microsoft.com/office/drawing/2014/main" id="{E3081FF9-4F0E-8548-B129-45DC0E7531D1}"/>
              </a:ext>
            </a:extLst>
          </p:cNvPr>
          <p:cNvSpPr/>
          <p:nvPr userDrawn="1"/>
        </p:nvSpPr>
        <p:spPr>
          <a:xfrm rot="5400000">
            <a:off x="9287325" y="3575203"/>
            <a:ext cx="1171747" cy="125562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67374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Lengre tekst på bakgrunn"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C6EB90-865F-E44F-98AD-22D09E168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949" y="1016000"/>
            <a:ext cx="8928101" cy="471328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B39D6C1-602B-8C40-AECA-0983EDC9EC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02AF99A8-9C4D-0647-815E-FF7814781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0719" y="1788905"/>
            <a:ext cx="3672536" cy="80021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Seksjons tittel,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BD360B-9A54-CF4A-BB07-FCCD7FE3842B}"/>
              </a:ext>
            </a:extLst>
          </p:cNvPr>
          <p:cNvCxnSpPr>
            <a:cxnSpLocks/>
          </p:cNvCxnSpPr>
          <p:nvPr userDrawn="1"/>
        </p:nvCxnSpPr>
        <p:spPr>
          <a:xfrm>
            <a:off x="5214225" y="520872"/>
            <a:ext cx="2770048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FE241-6618-FC48-B355-21993786DD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0719" y="3228975"/>
            <a:ext cx="3672536" cy="152349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100" b="0" i="0" smtClean="0">
                <a:solidFill>
                  <a:schemeClr val="bg1"/>
                </a:solidFill>
                <a:effectLst/>
              </a:defRPr>
            </a:lvl1pPr>
            <a:lvl2pPr marL="4572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2BA237B-36F5-2B43-AE2C-33258EEB4B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4225" y="3228975"/>
            <a:ext cx="3672536" cy="152349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100" b="0" i="0" smtClean="0">
                <a:solidFill>
                  <a:schemeClr val="bg1"/>
                </a:solidFill>
                <a:effectLst/>
              </a:defRPr>
            </a:lvl1pPr>
            <a:lvl2pPr marL="4572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8108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Tre tekstkolonner me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22206FED-F5B6-9C4E-A63B-4126818E4A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100" y="1063159"/>
            <a:ext cx="1812210" cy="1770814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400" baseline="0"/>
            </a:lvl1pPr>
          </a:lstStyle>
          <a:p>
            <a:endParaRPr lang="en-US" dirty="0"/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BDC27133-5401-C645-ACC0-07AA2C731E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550" y="3137814"/>
            <a:ext cx="2393310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751FDEDA-81A0-6E46-984F-397FEF875BC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756345" y="3107660"/>
            <a:ext cx="2393310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087D7826-0E99-DC41-90D8-ED5598412B94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753200" y="3107660"/>
            <a:ext cx="2393310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0347F6B-AD02-2A4C-81F3-2B3690EA3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D42EAA1-5D84-384D-BEE7-80585D442E3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84238" y="3782905"/>
            <a:ext cx="2393950" cy="18466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magna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.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D584B941-921D-EA4B-A39F-F2999FCDC3DF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3755705" y="3782905"/>
            <a:ext cx="2393950" cy="18466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magna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.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9D9FE659-A805-1743-B558-5D7A1533EBFD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753200" y="3782905"/>
            <a:ext cx="2393950" cy="18466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magna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.</a:t>
            </a:r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C21B1CB3-BCB4-A64D-88F2-C1E33B1E0568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4046575" y="1046480"/>
            <a:ext cx="1812210" cy="1770814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400" baseline="0"/>
            </a:lvl1pPr>
          </a:lstStyle>
          <a:p>
            <a:endParaRPr lang="en-US" dirty="0"/>
          </a:p>
        </p:txBody>
      </p:sp>
      <p:sp>
        <p:nvSpPr>
          <p:cNvPr id="17" name="Рисунок 13">
            <a:extLst>
              <a:ext uri="{FF2B5EF4-FFF2-40B4-BE49-F238E27FC236}">
                <a16:creationId xmlns:a16="http://schemas.microsoft.com/office/drawing/2014/main" id="{01D3D7C6-41D1-524A-B512-D2B658AFABDE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6918050" y="1046480"/>
            <a:ext cx="1812210" cy="1770814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400" baseline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48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Stort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3CD2F9-32A5-E14B-BF0C-6A281308D78B}"/>
              </a:ext>
            </a:extLst>
          </p:cNvPr>
          <p:cNvSpPr/>
          <p:nvPr userDrawn="1"/>
        </p:nvSpPr>
        <p:spPr>
          <a:xfrm>
            <a:off x="488950" y="1016000"/>
            <a:ext cx="4974456" cy="4573588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b-NO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CB54164-10F5-3B44-B9D0-95654E9840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0464" y="3008670"/>
            <a:ext cx="3672536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nb-NO" sz="1200" b="0" i="0" smtClean="0">
                <a:solidFill>
                  <a:schemeClr val="bg1"/>
                </a:solidFill>
                <a:effectLst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dirty="0"/>
              <a:t>Sed ut </a:t>
            </a:r>
            <a:r>
              <a:rPr lang="nb-NO" dirty="0" err="1"/>
              <a:t>perspiciatis</a:t>
            </a:r>
            <a:r>
              <a:rPr lang="nb-NO" dirty="0"/>
              <a:t> </a:t>
            </a:r>
            <a:r>
              <a:rPr lang="nb-NO" dirty="0" err="1"/>
              <a:t>unde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iste </a:t>
            </a:r>
            <a:r>
              <a:rPr lang="nb-NO" dirty="0" err="1"/>
              <a:t>natus</a:t>
            </a:r>
            <a:r>
              <a:rPr lang="nb-NO" dirty="0"/>
              <a:t> </a:t>
            </a:r>
            <a:r>
              <a:rPr lang="nb-NO" dirty="0" err="1"/>
              <a:t>error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accusantium</a:t>
            </a:r>
            <a:r>
              <a:rPr lang="nb-NO" dirty="0"/>
              <a:t> </a:t>
            </a:r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r>
              <a:rPr lang="nb-NO" dirty="0"/>
              <a:t>, </a:t>
            </a:r>
            <a:r>
              <a:rPr lang="nb-NO" dirty="0" err="1"/>
              <a:t>totam</a:t>
            </a:r>
            <a:r>
              <a:rPr lang="nb-NO" dirty="0"/>
              <a:t> rem </a:t>
            </a:r>
            <a:r>
              <a:rPr lang="nb-NO" dirty="0" err="1"/>
              <a:t>aperiam</a:t>
            </a:r>
            <a:r>
              <a:rPr lang="nb-NO" dirty="0"/>
              <a:t>, </a:t>
            </a:r>
            <a:r>
              <a:rPr lang="nb-NO" dirty="0" err="1"/>
              <a:t>eaque</a:t>
            </a:r>
            <a:r>
              <a:rPr lang="nb-NO" dirty="0"/>
              <a:t> </a:t>
            </a:r>
            <a:r>
              <a:rPr lang="nb-NO" dirty="0" err="1"/>
              <a:t>ipsa</a:t>
            </a:r>
            <a:r>
              <a:rPr lang="nb-NO" dirty="0"/>
              <a:t> </a:t>
            </a:r>
            <a:r>
              <a:rPr lang="nb-NO" dirty="0" err="1"/>
              <a:t>quae</a:t>
            </a:r>
            <a:r>
              <a:rPr lang="nb-NO" dirty="0"/>
              <a:t> ab </a:t>
            </a:r>
            <a:r>
              <a:rPr lang="nb-NO" dirty="0" err="1"/>
              <a:t>illo</a:t>
            </a:r>
            <a:r>
              <a:rPr lang="nb-NO" dirty="0"/>
              <a:t> </a:t>
            </a:r>
            <a:r>
              <a:rPr lang="nb-NO" dirty="0" err="1"/>
              <a:t>inventore</a:t>
            </a:r>
            <a:r>
              <a:rPr lang="nb-NO" dirty="0"/>
              <a:t> </a:t>
            </a:r>
            <a:r>
              <a:rPr lang="nb-NO" dirty="0" err="1"/>
              <a:t>veritatis</a:t>
            </a:r>
            <a:r>
              <a:rPr lang="nb-NO" dirty="0"/>
              <a:t> et </a:t>
            </a:r>
            <a:r>
              <a:rPr lang="nb-NO" dirty="0" err="1"/>
              <a:t>quasi</a:t>
            </a:r>
            <a:r>
              <a:rPr lang="nb-NO" dirty="0"/>
              <a:t> </a:t>
            </a:r>
            <a:r>
              <a:rPr lang="nb-NO" dirty="0" err="1"/>
              <a:t>architecto</a:t>
            </a:r>
            <a:r>
              <a:rPr lang="nb-NO" dirty="0"/>
              <a:t> </a:t>
            </a:r>
            <a:r>
              <a:rPr lang="nb-NO" dirty="0" err="1"/>
              <a:t>beatae</a:t>
            </a:r>
            <a:r>
              <a:rPr lang="nb-NO" dirty="0"/>
              <a:t> vitae dicta sunt </a:t>
            </a:r>
            <a:r>
              <a:rPr lang="nb-NO" dirty="0" err="1"/>
              <a:t>explicabo</a:t>
            </a:r>
            <a:r>
              <a:rPr lang="nb-NO" dirty="0"/>
              <a:t>. Nemo </a:t>
            </a:r>
            <a:r>
              <a:rPr lang="nb-NO" dirty="0" err="1"/>
              <a:t>enim</a:t>
            </a:r>
            <a:r>
              <a:rPr lang="nb-NO" dirty="0"/>
              <a:t> </a:t>
            </a:r>
            <a:r>
              <a:rPr lang="nb-NO" dirty="0" err="1"/>
              <a:t>ipsam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voluptas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aspernatur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odit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fugit</a:t>
            </a:r>
            <a:r>
              <a:rPr lang="nb-NO" dirty="0"/>
              <a:t>, sed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consequuntur</a:t>
            </a:r>
            <a:r>
              <a:rPr lang="nb-NO" dirty="0"/>
              <a:t> </a:t>
            </a:r>
            <a:r>
              <a:rPr lang="nb-NO" dirty="0" err="1"/>
              <a:t>magni</a:t>
            </a:r>
            <a:r>
              <a:rPr lang="nb-NO" dirty="0"/>
              <a:t> </a:t>
            </a:r>
            <a:r>
              <a:rPr lang="nb-NO" dirty="0" err="1"/>
              <a:t>dolores</a:t>
            </a:r>
            <a:r>
              <a:rPr lang="nb-NO" dirty="0"/>
              <a:t> </a:t>
            </a:r>
            <a:r>
              <a:rPr lang="nb-NO" dirty="0" err="1"/>
              <a:t>eos</a:t>
            </a:r>
            <a:r>
              <a:rPr lang="nb-NO" dirty="0"/>
              <a:t> </a:t>
            </a:r>
            <a:r>
              <a:rPr lang="nb-NO" dirty="0" err="1"/>
              <a:t>qui</a:t>
            </a:r>
            <a:r>
              <a:rPr lang="nb-NO" dirty="0"/>
              <a:t> </a:t>
            </a:r>
            <a:r>
              <a:rPr lang="nb-NO" dirty="0" err="1"/>
              <a:t>ratione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sequi</a:t>
            </a:r>
            <a:r>
              <a:rPr lang="nb-NO" dirty="0"/>
              <a:t> </a:t>
            </a:r>
            <a:r>
              <a:rPr lang="nb-NO" dirty="0" err="1"/>
              <a:t>nesciunt</a:t>
            </a:r>
            <a:r>
              <a:rPr lang="nb-NO" dirty="0"/>
              <a:t>. </a:t>
            </a:r>
            <a:r>
              <a:rPr lang="nb-NO" dirty="0" err="1"/>
              <a:t>Neque</a:t>
            </a:r>
            <a:r>
              <a:rPr lang="nb-NO" dirty="0"/>
              <a:t> </a:t>
            </a:r>
            <a:r>
              <a:rPr lang="nb-NO" dirty="0" err="1"/>
              <a:t>porro</a:t>
            </a:r>
            <a:r>
              <a:rPr lang="nb-NO" dirty="0"/>
              <a:t> </a:t>
            </a:r>
            <a:r>
              <a:rPr lang="nb-NO" dirty="0" err="1"/>
              <a:t>quisquam</a:t>
            </a:r>
            <a:r>
              <a:rPr lang="nb-NO" dirty="0"/>
              <a:t> est, </a:t>
            </a:r>
            <a:r>
              <a:rPr lang="nb-NO" dirty="0" err="1"/>
              <a:t>qui</a:t>
            </a:r>
            <a:r>
              <a:rPr lang="nb-NO" dirty="0"/>
              <a:t> </a:t>
            </a:r>
            <a:r>
              <a:rPr lang="nb-NO" dirty="0" err="1"/>
              <a:t>dolorem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. Sed ut </a:t>
            </a:r>
            <a:r>
              <a:rPr lang="nb-NO" dirty="0" err="1"/>
              <a:t>perspiciatis</a:t>
            </a:r>
            <a:r>
              <a:rPr lang="nb-NO" dirty="0"/>
              <a:t> </a:t>
            </a:r>
            <a:r>
              <a:rPr lang="nb-NO" dirty="0" err="1"/>
              <a:t>unde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iste </a:t>
            </a:r>
            <a:r>
              <a:rPr lang="nb-NO" dirty="0" err="1"/>
              <a:t>natus</a:t>
            </a:r>
            <a:r>
              <a:rPr lang="nb-NO" dirty="0"/>
              <a:t> </a:t>
            </a:r>
            <a:r>
              <a:rPr lang="nb-NO" dirty="0" err="1"/>
              <a:t>error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accusantium</a:t>
            </a:r>
            <a:r>
              <a:rPr lang="nb-NO" dirty="0"/>
              <a:t> </a:t>
            </a:r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r>
              <a:rPr lang="nb-NO" dirty="0"/>
              <a:t> </a:t>
            </a:r>
            <a:r>
              <a:rPr lang="nb-NO" dirty="0" err="1"/>
              <a:t>totam</a:t>
            </a:r>
            <a:r>
              <a:rPr lang="nb-NO" dirty="0"/>
              <a:t>.</a:t>
            </a:r>
          </a:p>
        </p:txBody>
      </p:sp>
      <p:sp>
        <p:nvSpPr>
          <p:cNvPr id="65" name="Picture Placeholder 43">
            <a:extLst>
              <a:ext uri="{FF2B5EF4-FFF2-40B4-BE49-F238E27FC236}">
                <a16:creationId xmlns:a16="http://schemas.microsoft.com/office/drawing/2014/main" id="{D1F56604-DA83-7845-A3FB-7EC74CD86E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92799" y="1016000"/>
            <a:ext cx="3524251" cy="457358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/>
            </a:lvl1pPr>
          </a:lstStyle>
          <a:p>
            <a:endParaRPr lang="nb-NO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2579541C-8FF2-8444-8330-915938A1B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4C0CCEDF-47F1-C04D-86B3-EAE8432E1F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464" y="1795766"/>
            <a:ext cx="331236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Tittel,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71106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2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05E0C5C-CCBD-B941-B96F-3D68894E5A36}"/>
              </a:ext>
            </a:extLst>
          </p:cNvPr>
          <p:cNvSpPr txBox="1"/>
          <p:nvPr userDrawn="1"/>
        </p:nvSpPr>
        <p:spPr>
          <a:xfrm>
            <a:off x="869950" y="458495"/>
            <a:ext cx="6261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8BDE4223-95E6-B748-9F83-F91C6BE79BD9}" type="datetime1">
              <a:rPr lang="nb-NO" sz="800" i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pPr algn="ctr"/>
              <a:t>24.03.2020</a:t>
            </a:fld>
            <a:endParaRPr lang="nb-NO" sz="800" i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0CED96-A236-8940-8C09-D5E77A582B00}"/>
              </a:ext>
            </a:extLst>
          </p:cNvPr>
          <p:cNvCxnSpPr/>
          <p:nvPr userDrawn="1"/>
        </p:nvCxnSpPr>
        <p:spPr>
          <a:xfrm>
            <a:off x="488950" y="512763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57E830-F8DB-3340-AA4A-394259F07CFC}"/>
              </a:ext>
            </a:extLst>
          </p:cNvPr>
          <p:cNvCxnSpPr>
            <a:cxnSpLocks/>
          </p:cNvCxnSpPr>
          <p:nvPr userDrawn="1"/>
        </p:nvCxnSpPr>
        <p:spPr>
          <a:xfrm>
            <a:off x="1496122" y="512763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513311-6FE4-5048-90DE-DE74E160F9BD}"/>
              </a:ext>
            </a:extLst>
          </p:cNvPr>
          <p:cNvCxnSpPr>
            <a:cxnSpLocks/>
          </p:cNvCxnSpPr>
          <p:nvPr userDrawn="1"/>
        </p:nvCxnSpPr>
        <p:spPr>
          <a:xfrm flipV="1">
            <a:off x="3418195" y="520052"/>
            <a:ext cx="5135255" cy="1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4B78989-59D8-B446-B2B3-FC4CA457506D}"/>
              </a:ext>
            </a:extLst>
          </p:cNvPr>
          <p:cNvSpPr txBox="1"/>
          <p:nvPr userDrawn="1"/>
        </p:nvSpPr>
        <p:spPr>
          <a:xfrm>
            <a:off x="8656945" y="465673"/>
            <a:ext cx="3001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62B17D9A-61A1-2E48-AA70-6E27211F9DB5}" type="slidenum">
              <a:rPr lang="nb-NO" sz="800" i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‹#›</a:t>
            </a:fld>
            <a:endParaRPr lang="nb-NO" sz="800" i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F9EFC3-2686-CC4E-9A20-427B71A7B0F0}"/>
              </a:ext>
            </a:extLst>
          </p:cNvPr>
          <p:cNvCxnSpPr>
            <a:cxnSpLocks/>
          </p:cNvCxnSpPr>
          <p:nvPr userDrawn="1"/>
        </p:nvCxnSpPr>
        <p:spPr>
          <a:xfrm>
            <a:off x="9036050" y="512763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2106F81-1B7A-9F47-9DC7-A39070384A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294" y="423874"/>
            <a:ext cx="1098092" cy="19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7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3" r:id="rId2"/>
    <p:sldLayoutId id="2147483661" r:id="rId3"/>
    <p:sldLayoutId id="2147483686" r:id="rId4"/>
    <p:sldLayoutId id="2147483681" r:id="rId5"/>
    <p:sldLayoutId id="2147483690" r:id="rId6"/>
    <p:sldLayoutId id="2147483679" r:id="rId7"/>
    <p:sldLayoutId id="2147483670" r:id="rId8"/>
    <p:sldLayoutId id="2147483662" r:id="rId9"/>
    <p:sldLayoutId id="2147483672" r:id="rId10"/>
    <p:sldLayoutId id="2147483663" r:id="rId11"/>
    <p:sldLayoutId id="2147483665" r:id="rId12"/>
    <p:sldLayoutId id="2147483674" r:id="rId13"/>
    <p:sldLayoutId id="2147483689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14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5" r:id="rId2"/>
    <p:sldLayoutId id="2147483708" r:id="rId3"/>
    <p:sldLayoutId id="2147483707" r:id="rId4"/>
    <p:sldLayoutId id="214748370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037F36-7656-4646-A100-01DE485F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F6FB16-EB4A-429E-8B93-D6A6EC3371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5909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7F98BDE-794B-4DDA-BA44-ADC6C0D7AD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3E95B-34D9-41E8-AB2A-C36A93C71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FCEB329-B785-4A87-A67D-8E8ADC9E1D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768D414-ABB5-4735-A8B3-C406FBEEFC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0206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DB152F53-78BD-4AE7-ABB7-5ACC871ACD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8D49F86-C08C-4EAC-8F7E-7C87C7AE4C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740AEC2-72D9-4EF8-862C-F1BCBE08A3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8B4DC48-B95C-4274-888E-073508D731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0FDBEC42-862F-4890-9C58-476EB415E02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8CFFA1A8-C056-4EF7-9663-687CA0186D0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F7C396D-5ED3-4C8B-B0C5-E2075F398B14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CFFBD94-BBE9-4CB3-9476-D59A5129AC60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EF7AA8F5-36DE-4157-B99F-03E232C5F4D8}"/>
              </a:ext>
            </a:extLst>
          </p:cNvPr>
          <p:cNvSpPr>
            <a:spLocks noGrp="1"/>
          </p:cNvSpPr>
          <p:nvPr>
            <p:ph type="body" sz="quarter" idx="9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4062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44D5A8B9-8980-4B9E-A2A9-02BCEFC8F375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/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C13812E-6267-4BB8-BDDB-9510E2A04416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045C0C3-6ED4-4CA9-B222-D3F890D774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031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283600B-A2BD-4865-B00E-D4D5058912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544AA13-2B37-4549-9FDB-2B1C329C70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2258E16-9C74-419F-87E6-0401CF27FA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8D60724-D65F-43BE-A7A2-6D4871A7FD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C9D4C4BF-09A0-4502-9000-7C0DC30122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3967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FD3349D6-5EB0-4BC6-AEA6-C581415A29DC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/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5830AE1-E60E-41E8-8C60-BE37811BCDB7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5188A71-82FE-4C26-A8DE-59714D9A6091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AED79E0F-8723-43E5-9084-14FDCA538FAF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/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E2F0F592-CBC2-4A72-B45E-E0604B14806B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/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3E65F84A-A502-4BC5-A100-DE00973FF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8958377-EBC9-4CD7-8416-B56E6E177BB7}"/>
              </a:ext>
            </a:extLst>
          </p:cNvPr>
          <p:cNvSpPr>
            <a:spLocks noGrp="1"/>
          </p:cNvSpPr>
          <p:nvPr>
            <p:ph type="body" sz="quarter" idx="9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68114C70-DAEC-40CF-A17F-C39F8C3278FC}"/>
              </a:ext>
            </a:extLst>
          </p:cNvPr>
          <p:cNvSpPr>
            <a:spLocks noGrp="1"/>
          </p:cNvSpPr>
          <p:nvPr>
            <p:ph type="body" sz="quarter" idx="9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5D8BA883-812C-4BC1-B962-173238B1B0BB}"/>
              </a:ext>
            </a:extLst>
          </p:cNvPr>
          <p:cNvSpPr>
            <a:spLocks noGrp="1"/>
          </p:cNvSpPr>
          <p:nvPr>
            <p:ph type="body" sz="quarter" idx="9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2ACC1280-3537-433D-8B3B-81BA67FD1E9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8145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441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214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837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254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84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6DEBAD8-103F-43C4-BFFD-04118898CD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778DE8-B311-4429-A633-86DED693B2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684269-3853-434E-B37E-46CF71794DF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6372092-005F-44BA-BA8C-2C529D71B7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2656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3EC89E5-00DA-4657-A722-B5E88E0977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54F3061-810A-4966-B2F0-62894CE77C3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3AD814F-3B43-4F76-967E-1A6777D179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12AC227-363B-42D6-9567-6BE2948D3F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0636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04A034C-CAF9-41C9-95F6-4C2545B8866E}"/>
              </a:ext>
            </a:extLst>
          </p:cNvPr>
          <p:cNvSpPr>
            <a:spLocks noGrp="1"/>
          </p:cNvSpPr>
          <p:nvPr>
            <p:ph type="body" sz="quarter" idx="13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AEDC9EC-02A9-4FFD-A39F-CA287496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BA11DD-4B8C-4992-B72C-71825843F62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C425D9F-38F3-4C15-8772-32F8E0AF7F30}"/>
              </a:ext>
            </a:extLst>
          </p:cNvPr>
          <p:cNvSpPr>
            <a:spLocks noGrp="1"/>
          </p:cNvSpPr>
          <p:nvPr>
            <p:ph type="body" sz="quarter" idx="13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CC8CC49-582A-4A22-A3B4-B4A533A2BC76}"/>
              </a:ext>
            </a:extLst>
          </p:cNvPr>
          <p:cNvSpPr>
            <a:spLocks noGrp="1"/>
          </p:cNvSpPr>
          <p:nvPr>
            <p:ph type="body" sz="quarter" idx="13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79E221B-4D8E-4172-BE1D-7141B13C2B79}"/>
              </a:ext>
            </a:extLst>
          </p:cNvPr>
          <p:cNvSpPr>
            <a:spLocks noGrp="1"/>
          </p:cNvSpPr>
          <p:nvPr>
            <p:ph type="body" sz="quarter" idx="13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C0865EE4-28F6-4299-91E5-75F692025E79}"/>
              </a:ext>
            </a:extLst>
          </p:cNvPr>
          <p:cNvSpPr>
            <a:spLocks noGrp="1"/>
          </p:cNvSpPr>
          <p:nvPr>
            <p:ph type="body" sz="quarter" idx="13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2F8809E-CD2F-462F-B64A-93F3D02413FC}"/>
              </a:ext>
            </a:extLst>
          </p:cNvPr>
          <p:cNvSpPr>
            <a:spLocks noGrp="1"/>
          </p:cNvSpPr>
          <p:nvPr>
            <p:ph type="body" sz="quarter" idx="14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C664226E-D81A-4761-AA4C-5F31C441A493}"/>
              </a:ext>
            </a:extLst>
          </p:cNvPr>
          <p:cNvSpPr>
            <a:spLocks noGrp="1"/>
          </p:cNvSpPr>
          <p:nvPr>
            <p:ph type="body" sz="quarter" idx="14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5296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70DA580-69B3-43DC-9B1A-92F99012BF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62B3D62-F368-4C99-AF4F-7B99625678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8427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D304EE89-0705-4C69-BA16-BBD23F09B7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41F1A8A-4D62-4B7E-B790-87812B93309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78322C33-ED3F-462A-B195-54C574E98F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5D5813CB-5F1A-4BBF-B53B-8777F6A52E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FD17592F-5FC4-447E-AF3D-925F324424A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7CE5BA1-334A-45C5-805D-DB6A7D498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9780E4A-56D6-4913-AD17-61DBC88C29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8250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832D406-6C72-44A2-B5C0-C6981BB737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D9D225A-952F-4C94-9119-443050C99F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1AC5627-3858-4008-93B8-9B33B9C2605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922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335A8BFD-5559-4EEE-92D8-A63F256B9F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8F17C3E-141A-4A85-A1B2-6AEB9C4007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B8DD604-5EA2-4EA2-964E-A256AC0C4D8F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8C49842-455B-49CE-ABA8-31336D381EB1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1A9BBAA-304F-4EB8-AA95-9B1D312BA67D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0604B2D-10BE-4C34-99AE-F47937AB3665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4E8C760-8FEA-433D-BA8A-2A9485B319C9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42B554E-4345-460A-970A-67202E5141CE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/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90EEAC95-EA4E-4A27-B8C3-A686F082F443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/>
      </p:sp>
    </p:spTree>
    <p:extLst>
      <p:ext uri="{BB962C8B-B14F-4D97-AF65-F5344CB8AC3E}">
        <p14:creationId xmlns:p14="http://schemas.microsoft.com/office/powerpoint/2010/main" val="395086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EA3074C-CC20-4B15-B41B-5412DC305D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4D32B27-1484-4942-AE2E-57953B239C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0352978-9CD6-47ED-AF76-E84D48ECAE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6857746"/>
      </p:ext>
    </p:extLst>
  </p:cSld>
  <p:clrMapOvr>
    <a:masterClrMapping/>
  </p:clrMapOvr>
</p:sld>
</file>

<file path=ppt/theme/theme1.xml><?xml version="1.0" encoding="utf-8"?>
<a:theme xmlns:a="http://schemas.openxmlformats.org/drawingml/2006/main" name="Lysbildemal 1">
  <a:themeElements>
    <a:clrScheme name="Body tex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ysbildemal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6476</TotalTime>
  <Words>0</Words>
  <Application>Microsoft Macintosh PowerPoint</Application>
  <PresentationFormat>A4 (210 x 297 mm)</PresentationFormat>
  <Paragraphs>0</Paragraphs>
  <Slides>19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Lysbildemal 1</vt:lpstr>
      <vt:lpstr>Lysbildemal 2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Microsoft Office User</cp:lastModifiedBy>
  <cp:revision>167</cp:revision>
  <dcterms:created xsi:type="dcterms:W3CDTF">2020-01-15T12:18:18Z</dcterms:created>
  <dcterms:modified xsi:type="dcterms:W3CDTF">2020-03-24T18:31:10Z</dcterms:modified>
  <cp:category/>
</cp:coreProperties>
</file>