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2" r:id="rId7"/>
    <p:sldId id="258" r:id="rId8"/>
    <p:sldId id="259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60"/>
  </p:normalViewPr>
  <p:slideViewPr>
    <p:cSldViewPr snapToGrid="0">
      <p:cViewPr varScale="1">
        <p:scale>
          <a:sx n="84" d="100"/>
          <a:sy n="84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DF4A40F-E451-F94F-9E65-0B62E5F60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536" y="450733"/>
            <a:ext cx="8144134" cy="1373070"/>
          </a:xfrm>
        </p:spPr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6753A357-FC02-1B4E-9F75-3A02F60B7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751" y="2870156"/>
            <a:ext cx="8144134" cy="1117687"/>
          </a:xfrm>
        </p:spPr>
        <p:txBody>
          <a:bodyPr>
            <a:noAutofit/>
          </a:bodyPr>
          <a:lstStyle/>
          <a:p>
            <a:r>
              <a:rPr lang="nb-NO" sz="3600" dirty="0"/>
              <a:t>...........Ideer for Ytter-Vikna...........</a:t>
            </a:r>
          </a:p>
        </p:txBody>
      </p:sp>
    </p:spTree>
    <p:extLst>
      <p:ext uri="{BB962C8B-B14F-4D97-AF65-F5344CB8AC3E}">
        <p14:creationId xmlns:p14="http://schemas.microsoft.com/office/powerpoint/2010/main" val="333384245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8">
            <a:extLst>
              <a:ext uri="{FF2B5EF4-FFF2-40B4-BE49-F238E27FC236}">
                <a16:creationId xmlns:a16="http://schemas.microsoft.com/office/drawing/2014/main" xmlns="" id="{7A865E47-4365-4F21-B8EA-13B2C12BCB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CE24988-BB27-40E5-A961-9FA7ED0DB9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xmlns="" id="{80BDE80E-ADE0-4E16-8F80-306A15F4D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F56A7C9-6B81-514E-AF0D-448B85D4B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nb-NO" sz="2000" dirty="0"/>
              <a:t>Vår første ide er at vi kan ha sykkelutleie ved butikken eller skolen. </a:t>
            </a:r>
          </a:p>
          <a:p>
            <a:r>
              <a:rPr lang="nb-NO" sz="2000" dirty="0"/>
              <a:t>Det er miljøvennlig og godt for helsa! Turister kan leie sykler å sykle rundt på Vikna.</a:t>
            </a:r>
          </a:p>
          <a:p>
            <a:endParaRPr lang="nb-NO" sz="2000" dirty="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xmlns="" id="{1CBF64E2-4768-B848-B271-2AAA6881A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96" r="24418" b="-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Rectangle 12">
            <a:extLst>
              <a:ext uri="{FF2B5EF4-FFF2-40B4-BE49-F238E27FC236}">
                <a16:creationId xmlns:a16="http://schemas.microsoft.com/office/drawing/2014/main" xmlns="" id="{13BC1C09-8FD1-4619-B317-E9EED5E55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3198A5C-1587-5149-B54D-95D4A283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nb-NO" dirty="0"/>
              <a:t>Vår første ide!</a:t>
            </a:r>
          </a:p>
        </p:txBody>
      </p:sp>
      <p:pic>
        <p:nvPicPr>
          <p:cNvPr id="30" name="Picture 14">
            <a:extLst>
              <a:ext uri="{FF2B5EF4-FFF2-40B4-BE49-F238E27FC236}">
                <a16:creationId xmlns:a16="http://schemas.microsoft.com/office/drawing/2014/main" xmlns="" id="{D3143E80-C928-46DB-9299-0BD06348A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174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4055289-E0C6-4BD3-83C1-D3C305932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xmlns="" id="{FB7DA987-7385-C045-983A-1AC66F163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80" b="3251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D0E302E-D9CD-4301-A67C-2F0F43791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457133-9802-4229-B919-FF91AE235C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5174CBE-3C8C-4936-BADC-26BFB4F07F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380BFD8-6C81-2947-8E23-84058C98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nb-NO" dirty="0"/>
              <a:t>Solcellepanel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4CBD692-4D03-4764-98E3-F9578385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32BC668-4D51-4090-89E3-5613B832E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125FEDA5-0012-F44C-80BC-5446946A3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395060"/>
          </a:xfrm>
        </p:spPr>
        <p:txBody>
          <a:bodyPr anchor="ctr">
            <a:normAutofit/>
          </a:bodyPr>
          <a:lstStyle/>
          <a:p>
            <a:r>
              <a:rPr lang="nb-NO" sz="2000"/>
              <a:t>Solcellepanel på skoletaket</a:t>
            </a:r>
          </a:p>
          <a:p>
            <a:r>
              <a:rPr lang="nb-NO" sz="2000"/>
              <a:t>Det er bra for miljøet og det gir ny energi.</a:t>
            </a:r>
          </a:p>
        </p:txBody>
      </p:sp>
    </p:spTree>
    <p:extLst>
      <p:ext uri="{BB962C8B-B14F-4D97-AF65-F5344CB8AC3E}">
        <p14:creationId xmlns:p14="http://schemas.microsoft.com/office/powerpoint/2010/main" val="93261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5A9BAA-B344-45D2-838C-73856C4B1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90434AA-4632-440E-9AE7-411396A779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462FD1E-E713-4FD4-8746-671C946723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Bilde 4">
            <a:extLst>
              <a:ext uri="{FF2B5EF4-FFF2-40B4-BE49-F238E27FC236}">
                <a16:creationId xmlns:a16="http://schemas.microsoft.com/office/drawing/2014/main" xmlns="" id="{6F2B0B27-9C2A-AE45-9DDE-5B3860B7E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75" b="17741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8A4CDE5-C7BC-41E1-8A4A-79E024CC09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DDE86F2-C699-5F4B-A687-91265D4A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nb-NO" sz="3200"/>
              <a:t>Grillhytte</a:t>
            </a:r>
            <a:r>
              <a:rPr lang="nb-NO" sz="3200">
                <a:sym typeface="Wingdings" pitchFamily="2" charset="2"/>
              </a:rPr>
              <a:t></a:t>
            </a:r>
            <a:endParaRPr lang="nb-NO" sz="32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25C7952-5703-489E-8DBD-F2EFAC8EEB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F7E9B24-7A71-0F4F-87F4-812F2DE4C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nb-NO" sz="1600" dirty="0"/>
              <a:t>Vi tenkte å bygge en grillhytte nede ved </a:t>
            </a:r>
            <a:r>
              <a:rPr lang="nb-NO" sz="1600" dirty="0" err="1"/>
              <a:t>Belsengbrua</a:t>
            </a:r>
            <a:r>
              <a:rPr lang="nb-NO" sz="1600" dirty="0"/>
              <a:t> for turister og fastboende.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46717714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4055289-E0C6-4BD3-83C1-D3C305932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xmlns="" id="{D41D830D-5D0F-A84D-B1C4-81A1A9E56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49" b="9551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D0E302E-D9CD-4301-A67C-2F0F43791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457133-9802-4229-B919-FF91AE235C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5174CBE-3C8C-4936-BADC-26BFB4F07F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1CADA84-5A14-7C40-81CB-E3E34CF2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nb-NO" dirty="0"/>
              <a:t>Kanoutleie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4CBD692-4D03-4764-98E3-F9578385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32BC668-4D51-4090-89E3-5613B832E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C122C08-3EDF-464C-B7BA-A57AC8BF2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395060"/>
          </a:xfrm>
        </p:spPr>
        <p:txBody>
          <a:bodyPr anchor="ctr">
            <a:normAutofit/>
          </a:bodyPr>
          <a:lstStyle/>
          <a:p>
            <a:r>
              <a:rPr lang="nb-NO" sz="2000" dirty="0"/>
              <a:t>Kanoutleie i </a:t>
            </a:r>
            <a:r>
              <a:rPr lang="nb-NO" sz="2000" dirty="0" err="1"/>
              <a:t>Austadfjordvatnet</a:t>
            </a:r>
            <a:r>
              <a:rPr lang="nb-NO" sz="2000" dirty="0"/>
              <a:t>!</a:t>
            </a:r>
          </a:p>
          <a:p>
            <a:r>
              <a:rPr lang="nb-NO" sz="2000" dirty="0"/>
              <a:t>Det er miljøvennlig, bedre for livet i vannet i stedet for å kjøre båt som også da tilsvarer rent vann.</a:t>
            </a:r>
          </a:p>
          <a:p>
            <a:r>
              <a:rPr lang="nb-NO" sz="2000" dirty="0"/>
              <a:t>Det skal også gå an å låne redningsvester. </a:t>
            </a:r>
          </a:p>
          <a:p>
            <a:endParaRPr lang="nb-NO" sz="20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0842305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xmlns="" id="{C610D2AE-07EF-436A-9755-AA8DF4B93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xmlns="" id="{6CACDD17-9043-46DF-882D-420365B79C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13">
            <a:extLst>
              <a:ext uri="{FF2B5EF4-FFF2-40B4-BE49-F238E27FC236}">
                <a16:creationId xmlns:a16="http://schemas.microsoft.com/office/drawing/2014/main" xmlns="" id="{CF2D8AD5-434A-4C0E-9F5B-C1AFD645F3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1E0AF92-E1D6-344A-8351-0F4B132B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nb-NO" sz="2400"/>
              <a:t>Ziplain!</a:t>
            </a:r>
          </a:p>
        </p:txBody>
      </p:sp>
      <p:pic>
        <p:nvPicPr>
          <p:cNvPr id="25" name="Picture 15">
            <a:extLst>
              <a:ext uri="{FF2B5EF4-FFF2-40B4-BE49-F238E27FC236}">
                <a16:creationId xmlns:a16="http://schemas.microsoft.com/office/drawing/2014/main" xmlns="" id="{E92B246D-47CC-40F8-8DE7-B65D409E9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44E9AC1-1C67-E04B-A5EE-31AD1A573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nb-NO" sz="1800" dirty="0"/>
              <a:t>Vi tenkte at det hadde vært gøy hvis vi hadde fått en </a:t>
            </a:r>
            <a:r>
              <a:rPr lang="nb-NO" sz="1800" dirty="0" err="1"/>
              <a:t>zipline</a:t>
            </a:r>
            <a:r>
              <a:rPr lang="nb-NO" sz="1800" dirty="0"/>
              <a:t> på skoleplassen.</a:t>
            </a:r>
          </a:p>
          <a:p>
            <a:r>
              <a:rPr lang="nb-NO" sz="1800" dirty="0"/>
              <a:t>Det hadde vært gøy for alt fra elever til barnehageunger til turister med barn.</a:t>
            </a: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xmlns="" id="{FF692F3D-ADE2-524A-8645-FAE726BD1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987053"/>
            <a:ext cx="6303134" cy="485341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9951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29D78836C393479D5611490F598B70" ma:contentTypeVersion="9" ma:contentTypeDescription="Opprett et nytt dokument." ma:contentTypeScope="" ma:versionID="43750f345f75dbe91c60d3818d9e0e99">
  <xsd:schema xmlns:xsd="http://www.w3.org/2001/XMLSchema" xmlns:xs="http://www.w3.org/2001/XMLSchema" xmlns:p="http://schemas.microsoft.com/office/2006/metadata/properties" xmlns:ns3="b4a19974-5e25-4eae-b0e8-38b55b73c96f" targetNamespace="http://schemas.microsoft.com/office/2006/metadata/properties" ma:root="true" ma:fieldsID="7a8c201ba2249b1e983be6b4de265c9e" ns3:_="">
    <xsd:import namespace="b4a19974-5e25-4eae-b0e8-38b55b73c9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19974-5e25-4eae-b0e8-38b55b73c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A6254E-F4B3-4392-9CFC-0A88309B8F26}">
  <ds:schemaRefs>
    <ds:schemaRef ds:uri="http://schemas.microsoft.com/office/2006/documentManagement/types"/>
    <ds:schemaRef ds:uri="b4a19974-5e25-4eae-b0e8-38b55b73c96f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CF9CD2-0B35-4F5E-AA43-702EDAFF36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537E37-3696-47B9-BB45-77F0BEF48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a19974-5e25-4eae-b0e8-38b55b73c9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</vt:lpstr>
      <vt:lpstr>Berlin</vt:lpstr>
      <vt:lpstr> </vt:lpstr>
      <vt:lpstr>Vår første ide!</vt:lpstr>
      <vt:lpstr>Solcellepanel </vt:lpstr>
      <vt:lpstr>Grillhytte</vt:lpstr>
      <vt:lpstr>Kanoutleie</vt:lpstr>
      <vt:lpstr>Ziplain!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Pia Engesvik</dc:creator>
  <cp:lastModifiedBy>Ragnhild Wendelbo Melgård</cp:lastModifiedBy>
  <cp:revision>6</cp:revision>
  <dcterms:created xsi:type="dcterms:W3CDTF">2020-09-23T09:12:35Z</dcterms:created>
  <dcterms:modified xsi:type="dcterms:W3CDTF">2020-10-11T19:05:15Z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0x010100DB29D78836C393479D5611490F598B70</vt:lpwstr>
  </property>
</Properties>
</file>