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1" r:id="rId4"/>
  </p:sldMasterIdLst>
  <p:notesMasterIdLst>
    <p:notesMasterId r:id="rId25"/>
  </p:notesMasterIdLst>
  <p:sldIdLst>
    <p:sldId id="315" r:id="rId5"/>
    <p:sldId id="257" r:id="rId6"/>
    <p:sldId id="320" r:id="rId7"/>
    <p:sldId id="262" r:id="rId8"/>
    <p:sldId id="259" r:id="rId9"/>
    <p:sldId id="312" r:id="rId10"/>
    <p:sldId id="313" r:id="rId11"/>
    <p:sldId id="316" r:id="rId12"/>
    <p:sldId id="317" r:id="rId13"/>
    <p:sldId id="314" r:id="rId14"/>
    <p:sldId id="318" r:id="rId15"/>
    <p:sldId id="319" r:id="rId16"/>
    <p:sldId id="279" r:id="rId17"/>
    <p:sldId id="321" r:id="rId18"/>
    <p:sldId id="322" r:id="rId19"/>
    <p:sldId id="283" r:id="rId20"/>
    <p:sldId id="288" r:id="rId21"/>
    <p:sldId id="310" r:id="rId22"/>
    <p:sldId id="323" r:id="rId23"/>
    <p:sldId id="308" r:id="rId24"/>
  </p:sldIdLst>
  <p:sldSz cx="9144000" cy="5143500" type="screen16x9"/>
  <p:notesSz cx="6794500" cy="9906000"/>
  <p:embeddedFontLst>
    <p:embeddedFont>
      <p:font typeface="Dosis" pitchFamily="2" charset="0"/>
      <p:regular r:id="rId26"/>
      <p:bold r:id="rId27"/>
    </p:embeddedFont>
    <p:embeddedFont>
      <p:font typeface="Dosis Light" pitchFamily="2" charset="0"/>
      <p:regular r:id="rId28"/>
      <p:bold r:id="rId29"/>
    </p:embeddedFont>
    <p:embeddedFont>
      <p:font typeface="Lato" panose="020F0502020204030203" pitchFamily="34" charset="0"/>
      <p:regular r:id="rId30"/>
      <p:bold r:id="rId31"/>
      <p:italic r:id="rId32"/>
      <p:boldItalic r:id="rId33"/>
    </p:embeddedFont>
    <p:embeddedFont>
      <p:font typeface="Lato Black" panose="020F0502020204030203" pitchFamily="34" charset="0"/>
      <p:bold r:id="rId34"/>
      <p:boldItalic r:id="rId35"/>
    </p:embeddedFont>
    <p:embeddedFont>
      <p:font typeface="Pontano Sans" panose="020B0604020202020204" charset="0"/>
      <p:regular r:id="rId36"/>
      <p:bold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A72E09-82FB-4AC8-90A0-459B4F7F14BF}" v="1" dt="2026-10-01T05:07:45.819"/>
  </p1510:revLst>
</p1510:revInfo>
</file>

<file path=ppt/tableStyles.xml><?xml version="1.0" encoding="utf-8"?>
<a:tblStyleLst xmlns:a="http://schemas.openxmlformats.org/drawingml/2006/main" def="{1ACDA228-2AD7-4815-81DE-CFA4D62C0AB7}">
  <a:tblStyle styleId="{1ACDA228-2AD7-4815-81DE-CFA4D62C0AB7}"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52" autoAdjust="0"/>
    <p:restoredTop sz="80738" autoAdjust="0"/>
  </p:normalViewPr>
  <p:slideViewPr>
    <p:cSldViewPr snapToGrid="0">
      <p:cViewPr varScale="1">
        <p:scale>
          <a:sx n="165" d="100"/>
          <a:sy n="165" d="100"/>
        </p:scale>
        <p:origin x="1710" y="13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1.fntdata"/><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font" Target="fonts/font9.fntdata"/><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4.fntdata"/><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6.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6838" y="742950"/>
            <a:ext cx="6602412" cy="3714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450" y="4705351"/>
            <a:ext cx="5435600" cy="4457700"/>
          </a:xfrm>
          <a:prstGeom prst="rect">
            <a:avLst/>
          </a:prstGeom>
          <a:noFill/>
          <a:ln>
            <a:noFill/>
          </a:ln>
        </p:spPr>
        <p:txBody>
          <a:bodyPr spcFirstLastPara="1" wrap="square" lIns="91215" tIns="91215" rIns="91215" bIns="9121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192401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b6d6da62c2_0_2012:notes"/>
          <p:cNvSpPr>
            <a:spLocks noGrp="1" noRot="1" noChangeAspect="1"/>
          </p:cNvSpPr>
          <p:nvPr>
            <p:ph type="sldImg" idx="2"/>
          </p:nvPr>
        </p:nvSpPr>
        <p:spPr>
          <a:xfrm>
            <a:off x="95250" y="742950"/>
            <a:ext cx="6604000" cy="3714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b6d6da62c2_0_2012:notes"/>
          <p:cNvSpPr txBox="1">
            <a:spLocks noGrp="1"/>
          </p:cNvSpPr>
          <p:nvPr>
            <p:ph type="body" idx="1"/>
          </p:nvPr>
        </p:nvSpPr>
        <p:spPr>
          <a:xfrm>
            <a:off x="679450" y="4705351"/>
            <a:ext cx="5435600" cy="4457700"/>
          </a:xfrm>
          <a:prstGeom prst="rect">
            <a:avLst/>
          </a:prstGeom>
        </p:spPr>
        <p:txBody>
          <a:bodyPr spcFirstLastPara="1" wrap="square" lIns="91215" tIns="91215" rIns="91215" bIns="91215" anchor="t" anchorCtr="0">
            <a:noAutofit/>
          </a:bodyPr>
          <a:lstStyle/>
          <a:p>
            <a:pPr marL="0" indent="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12620101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b6d6da62c2_0_2274:notes"/>
          <p:cNvSpPr>
            <a:spLocks noGrp="1" noRot="1" noChangeAspect="1"/>
          </p:cNvSpPr>
          <p:nvPr>
            <p:ph type="sldImg" idx="2"/>
          </p:nvPr>
        </p:nvSpPr>
        <p:spPr>
          <a:xfrm>
            <a:off x="95250" y="742950"/>
            <a:ext cx="6604000" cy="3714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b6d6da62c2_0_2274:notes"/>
          <p:cNvSpPr txBox="1">
            <a:spLocks noGrp="1"/>
          </p:cNvSpPr>
          <p:nvPr>
            <p:ph type="body" idx="1"/>
          </p:nvPr>
        </p:nvSpPr>
        <p:spPr>
          <a:xfrm>
            <a:off x="679450" y="4705351"/>
            <a:ext cx="5435600" cy="4457700"/>
          </a:xfrm>
          <a:prstGeom prst="rect">
            <a:avLst/>
          </a:prstGeom>
        </p:spPr>
        <p:txBody>
          <a:bodyPr spcFirstLastPara="1" wrap="square" lIns="91215" tIns="91215" rIns="91215" bIns="91215" anchor="t" anchorCtr="0">
            <a:noAutofit/>
          </a:bodyPr>
          <a:lstStyle/>
          <a:p>
            <a:pPr marL="0" indent="0">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b6d6da62c2_0_2289:notes"/>
          <p:cNvSpPr>
            <a:spLocks noGrp="1" noRot="1" noChangeAspect="1"/>
          </p:cNvSpPr>
          <p:nvPr>
            <p:ph type="sldImg" idx="2"/>
          </p:nvPr>
        </p:nvSpPr>
        <p:spPr>
          <a:xfrm>
            <a:off x="96838" y="742950"/>
            <a:ext cx="6602412" cy="3714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b6d6da62c2_0_2289:notes"/>
          <p:cNvSpPr txBox="1">
            <a:spLocks noGrp="1"/>
          </p:cNvSpPr>
          <p:nvPr>
            <p:ph type="body" idx="1"/>
          </p:nvPr>
        </p:nvSpPr>
        <p:spPr>
          <a:xfrm>
            <a:off x="679450" y="4705351"/>
            <a:ext cx="5435600" cy="4457700"/>
          </a:xfrm>
          <a:prstGeom prst="rect">
            <a:avLst/>
          </a:prstGeom>
        </p:spPr>
        <p:txBody>
          <a:bodyPr spcFirstLastPara="1" wrap="square" lIns="91215" tIns="91215" rIns="91215" bIns="91215" anchor="t" anchorCtr="0">
            <a:noAutofit/>
          </a:bodyPr>
          <a:lstStyle/>
          <a:p>
            <a:pPr marL="0" indent="0">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14809251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33915536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16935465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23797205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30110760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11205019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40431448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b6d6da62c2_0_2179:notes"/>
          <p:cNvSpPr>
            <a:spLocks noGrp="1" noRot="1" noChangeAspect="1"/>
          </p:cNvSpPr>
          <p:nvPr>
            <p:ph type="sldImg" idx="2"/>
          </p:nvPr>
        </p:nvSpPr>
        <p:spPr>
          <a:xfrm>
            <a:off x="95250" y="742950"/>
            <a:ext cx="6604000" cy="3714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 name="Google Shape;336;gb6d6da62c2_0_2179:notes"/>
          <p:cNvSpPr txBox="1">
            <a:spLocks noGrp="1"/>
          </p:cNvSpPr>
          <p:nvPr>
            <p:ph type="body" idx="1"/>
          </p:nvPr>
        </p:nvSpPr>
        <p:spPr>
          <a:xfrm>
            <a:off x="679450" y="4705351"/>
            <a:ext cx="5435600" cy="4457700"/>
          </a:xfrm>
          <a:prstGeom prst="rect">
            <a:avLst/>
          </a:prstGeom>
        </p:spPr>
        <p:txBody>
          <a:bodyPr spcFirstLastPara="1" wrap="square" lIns="91215" tIns="91215" rIns="91215" bIns="91215" anchor="t" anchorCtr="0">
            <a:noAutofit/>
          </a:bodyPr>
          <a:lstStyle/>
          <a:p>
            <a:pPr marL="171056" indent="-171056"/>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456148" indent="-297764"/>
            <a:endParaRPr lang="nb-NO" dirty="0"/>
          </a:p>
        </p:txBody>
      </p:sp>
    </p:spTree>
    <p:extLst>
      <p:ext uri="{BB962C8B-B14F-4D97-AF65-F5344CB8AC3E}">
        <p14:creationId xmlns:p14="http://schemas.microsoft.com/office/powerpoint/2010/main" val="36046753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37062127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b6d6da62c2_0_2194:notes"/>
          <p:cNvSpPr>
            <a:spLocks noGrp="1" noRot="1" noChangeAspect="1"/>
          </p:cNvSpPr>
          <p:nvPr>
            <p:ph type="sldImg" idx="2"/>
          </p:nvPr>
        </p:nvSpPr>
        <p:spPr>
          <a:xfrm>
            <a:off x="95250" y="742950"/>
            <a:ext cx="6604000" cy="3714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b6d6da62c2_0_2194:notes"/>
          <p:cNvSpPr txBox="1">
            <a:spLocks noGrp="1"/>
          </p:cNvSpPr>
          <p:nvPr>
            <p:ph type="body" idx="1"/>
          </p:nvPr>
        </p:nvSpPr>
        <p:spPr>
          <a:xfrm>
            <a:off x="679450" y="4705351"/>
            <a:ext cx="5435600" cy="4457700"/>
          </a:xfrm>
          <a:prstGeom prst="rect">
            <a:avLst/>
          </a:prstGeom>
        </p:spPr>
        <p:txBody>
          <a:bodyPr spcFirstLastPara="1" wrap="square" lIns="91215" tIns="91215" rIns="91215" bIns="91215" anchor="t" anchorCtr="0">
            <a:noAutofit/>
          </a:bodyPr>
          <a:lstStyle/>
          <a:p>
            <a:pPr marL="171056" indent="-171056"/>
            <a:endParaRPr lang="nb-NO" dirty="0"/>
          </a:p>
          <a:p>
            <a:pPr marL="171056" indent="-171056"/>
            <a:endParaRPr lang="nb-NO" dirty="0"/>
          </a:p>
          <a:p>
            <a:pPr marL="0" indent="0">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b6d6da62c2_0_2493:notes"/>
          <p:cNvSpPr>
            <a:spLocks noGrp="1" noRot="1" noChangeAspect="1"/>
          </p:cNvSpPr>
          <p:nvPr>
            <p:ph type="sldImg" idx="2"/>
          </p:nvPr>
        </p:nvSpPr>
        <p:spPr>
          <a:xfrm>
            <a:off x="95250" y="742950"/>
            <a:ext cx="6604000" cy="3714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4" name="Google Shape;414;gb6d6da62c2_0_2493:notes"/>
          <p:cNvSpPr txBox="1">
            <a:spLocks noGrp="1"/>
          </p:cNvSpPr>
          <p:nvPr>
            <p:ph type="body" idx="1"/>
          </p:nvPr>
        </p:nvSpPr>
        <p:spPr>
          <a:xfrm>
            <a:off x="679450" y="4705351"/>
            <a:ext cx="5435600" cy="4457700"/>
          </a:xfrm>
          <a:prstGeom prst="rect">
            <a:avLst/>
          </a:prstGeom>
        </p:spPr>
        <p:txBody>
          <a:bodyPr spcFirstLastPara="1" wrap="square" lIns="91215" tIns="91215" rIns="91215" bIns="91215" anchor="t" anchorCtr="0">
            <a:noAutofit/>
          </a:bodyPr>
          <a:lstStyle/>
          <a:p>
            <a:pPr marL="0" indent="0">
              <a:buNone/>
            </a:pP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5440095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g148feaf7ca4_0_107:notes"/>
          <p:cNvSpPr>
            <a:spLocks noGrp="1" noRot="1" noChangeAspect="1"/>
          </p:cNvSpPr>
          <p:nvPr>
            <p:ph type="sldImg" idx="2"/>
          </p:nvPr>
        </p:nvSpPr>
        <p:spPr>
          <a:xfrm>
            <a:off x="95250" y="742950"/>
            <a:ext cx="6604000" cy="3714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2" name="Google Shape;602;g148feaf7ca4_0_107:notes"/>
          <p:cNvSpPr txBox="1">
            <a:spLocks noGrp="1"/>
          </p:cNvSpPr>
          <p:nvPr>
            <p:ph type="body" idx="1"/>
          </p:nvPr>
        </p:nvSpPr>
        <p:spPr>
          <a:xfrm>
            <a:off x="679450" y="4705351"/>
            <a:ext cx="5435600" cy="4457700"/>
          </a:xfrm>
          <a:prstGeom prst="rect">
            <a:avLst/>
          </a:prstGeom>
        </p:spPr>
        <p:txBody>
          <a:bodyPr spcFirstLastPara="1" wrap="square" lIns="91215" tIns="91215" rIns="91215" bIns="91215" anchor="t" anchorCtr="0">
            <a:noAutofit/>
          </a:bodyPr>
          <a:lstStyle/>
          <a:p>
            <a:pPr marL="171056" indent="-171056"/>
            <a:r>
              <a:rPr lang="nb-NO" dirty="0"/>
              <a:t>Settes inn som siste side før kalenderen</a:t>
            </a: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p:nvPr/>
        </p:nvSpPr>
        <p:spPr>
          <a:xfrm>
            <a:off x="0" y="0"/>
            <a:ext cx="9144093" cy="5143522"/>
          </a:xfrm>
          <a:custGeom>
            <a:avLst/>
            <a:gdLst/>
            <a:ahLst/>
            <a:cxnLst/>
            <a:rect l="l" t="t" r="r" b="b"/>
            <a:pathLst>
              <a:path w="94269" h="53026" extrusionOk="0">
                <a:moveTo>
                  <a:pt x="49675" y="4677"/>
                </a:moveTo>
                <a:lnTo>
                  <a:pt x="49730" y="5469"/>
                </a:lnTo>
                <a:lnTo>
                  <a:pt x="49748" y="6408"/>
                </a:lnTo>
                <a:lnTo>
                  <a:pt x="49785" y="7660"/>
                </a:lnTo>
                <a:lnTo>
                  <a:pt x="49785" y="9169"/>
                </a:lnTo>
                <a:lnTo>
                  <a:pt x="49730" y="10900"/>
                </a:lnTo>
                <a:lnTo>
                  <a:pt x="49693" y="11858"/>
                </a:lnTo>
                <a:lnTo>
                  <a:pt x="49638" y="12833"/>
                </a:lnTo>
                <a:lnTo>
                  <a:pt x="49583" y="13846"/>
                </a:lnTo>
                <a:lnTo>
                  <a:pt x="49491" y="14895"/>
                </a:lnTo>
                <a:lnTo>
                  <a:pt x="49380" y="15982"/>
                </a:lnTo>
                <a:lnTo>
                  <a:pt x="49251" y="17086"/>
                </a:lnTo>
                <a:lnTo>
                  <a:pt x="49086" y="18191"/>
                </a:lnTo>
                <a:lnTo>
                  <a:pt x="48920" y="19314"/>
                </a:lnTo>
                <a:lnTo>
                  <a:pt x="48699" y="20456"/>
                </a:lnTo>
                <a:lnTo>
                  <a:pt x="48478" y="21597"/>
                </a:lnTo>
                <a:lnTo>
                  <a:pt x="48202" y="22720"/>
                </a:lnTo>
                <a:lnTo>
                  <a:pt x="47907" y="23844"/>
                </a:lnTo>
                <a:lnTo>
                  <a:pt x="47576" y="24948"/>
                </a:lnTo>
                <a:lnTo>
                  <a:pt x="47208" y="26053"/>
                </a:lnTo>
                <a:lnTo>
                  <a:pt x="47005" y="26587"/>
                </a:lnTo>
                <a:lnTo>
                  <a:pt x="46803" y="27121"/>
                </a:lnTo>
                <a:lnTo>
                  <a:pt x="46582" y="27636"/>
                </a:lnTo>
                <a:lnTo>
                  <a:pt x="46361" y="28152"/>
                </a:lnTo>
                <a:lnTo>
                  <a:pt x="46121" y="28667"/>
                </a:lnTo>
                <a:lnTo>
                  <a:pt x="45882" y="29165"/>
                </a:lnTo>
                <a:lnTo>
                  <a:pt x="45624" y="29643"/>
                </a:lnTo>
                <a:lnTo>
                  <a:pt x="45348" y="30122"/>
                </a:lnTo>
                <a:lnTo>
                  <a:pt x="45072" y="30601"/>
                </a:lnTo>
                <a:lnTo>
                  <a:pt x="44777" y="31061"/>
                </a:lnTo>
                <a:lnTo>
                  <a:pt x="44483" y="31503"/>
                </a:lnTo>
                <a:lnTo>
                  <a:pt x="44170" y="31926"/>
                </a:lnTo>
                <a:lnTo>
                  <a:pt x="43838" y="32350"/>
                </a:lnTo>
                <a:lnTo>
                  <a:pt x="43507" y="32736"/>
                </a:lnTo>
                <a:lnTo>
                  <a:pt x="43157" y="33123"/>
                </a:lnTo>
                <a:lnTo>
                  <a:pt x="42826" y="33491"/>
                </a:lnTo>
                <a:lnTo>
                  <a:pt x="42457" y="33841"/>
                </a:lnTo>
                <a:lnTo>
                  <a:pt x="42108" y="34154"/>
                </a:lnTo>
                <a:lnTo>
                  <a:pt x="41739" y="34467"/>
                </a:lnTo>
                <a:lnTo>
                  <a:pt x="41371" y="34780"/>
                </a:lnTo>
                <a:lnTo>
                  <a:pt x="41003" y="35056"/>
                </a:lnTo>
                <a:lnTo>
                  <a:pt x="40616" y="35314"/>
                </a:lnTo>
                <a:lnTo>
                  <a:pt x="40230" y="35572"/>
                </a:lnTo>
                <a:lnTo>
                  <a:pt x="39843" y="35811"/>
                </a:lnTo>
                <a:lnTo>
                  <a:pt x="39456" y="36032"/>
                </a:lnTo>
                <a:lnTo>
                  <a:pt x="39051" y="36253"/>
                </a:lnTo>
                <a:lnTo>
                  <a:pt x="38665" y="36437"/>
                </a:lnTo>
                <a:lnTo>
                  <a:pt x="38260" y="36621"/>
                </a:lnTo>
                <a:lnTo>
                  <a:pt x="37873" y="36805"/>
                </a:lnTo>
                <a:lnTo>
                  <a:pt x="37468" y="36953"/>
                </a:lnTo>
                <a:lnTo>
                  <a:pt x="36658" y="37247"/>
                </a:lnTo>
                <a:lnTo>
                  <a:pt x="35866" y="37487"/>
                </a:lnTo>
                <a:lnTo>
                  <a:pt x="35056" y="37689"/>
                </a:lnTo>
                <a:lnTo>
                  <a:pt x="34264" y="37836"/>
                </a:lnTo>
                <a:lnTo>
                  <a:pt x="33491" y="37965"/>
                </a:lnTo>
                <a:lnTo>
                  <a:pt x="32718" y="38057"/>
                </a:lnTo>
                <a:lnTo>
                  <a:pt x="31963" y="38131"/>
                </a:lnTo>
                <a:lnTo>
                  <a:pt x="31226" y="38168"/>
                </a:lnTo>
                <a:lnTo>
                  <a:pt x="30527" y="38186"/>
                </a:lnTo>
                <a:lnTo>
                  <a:pt x="29845" y="38168"/>
                </a:lnTo>
                <a:lnTo>
                  <a:pt x="29201" y="38149"/>
                </a:lnTo>
                <a:lnTo>
                  <a:pt x="28575" y="38113"/>
                </a:lnTo>
                <a:lnTo>
                  <a:pt x="27986" y="38057"/>
                </a:lnTo>
                <a:lnTo>
                  <a:pt x="27452" y="37984"/>
                </a:lnTo>
                <a:lnTo>
                  <a:pt x="26955" y="37928"/>
                </a:lnTo>
                <a:lnTo>
                  <a:pt x="26089" y="37781"/>
                </a:lnTo>
                <a:lnTo>
                  <a:pt x="25445" y="37652"/>
                </a:lnTo>
                <a:lnTo>
                  <a:pt x="25040" y="37560"/>
                </a:lnTo>
                <a:lnTo>
                  <a:pt x="24911" y="37523"/>
                </a:lnTo>
                <a:lnTo>
                  <a:pt x="24837" y="37395"/>
                </a:lnTo>
                <a:lnTo>
                  <a:pt x="24635" y="37026"/>
                </a:lnTo>
                <a:lnTo>
                  <a:pt x="24322" y="36456"/>
                </a:lnTo>
                <a:lnTo>
                  <a:pt x="23954" y="35664"/>
                </a:lnTo>
                <a:lnTo>
                  <a:pt x="23751" y="35204"/>
                </a:lnTo>
                <a:lnTo>
                  <a:pt x="23549" y="34706"/>
                </a:lnTo>
                <a:lnTo>
                  <a:pt x="23346" y="34154"/>
                </a:lnTo>
                <a:lnTo>
                  <a:pt x="23125" y="33565"/>
                </a:lnTo>
                <a:lnTo>
                  <a:pt x="22923" y="32957"/>
                </a:lnTo>
                <a:lnTo>
                  <a:pt x="22738" y="32294"/>
                </a:lnTo>
                <a:lnTo>
                  <a:pt x="22554" y="31613"/>
                </a:lnTo>
                <a:lnTo>
                  <a:pt x="22389" y="30895"/>
                </a:lnTo>
                <a:lnTo>
                  <a:pt x="22241" y="30159"/>
                </a:lnTo>
                <a:lnTo>
                  <a:pt x="22112" y="29385"/>
                </a:lnTo>
                <a:lnTo>
                  <a:pt x="22020" y="28612"/>
                </a:lnTo>
                <a:lnTo>
                  <a:pt x="21965" y="27802"/>
                </a:lnTo>
                <a:lnTo>
                  <a:pt x="21928" y="26974"/>
                </a:lnTo>
                <a:lnTo>
                  <a:pt x="21947" y="26145"/>
                </a:lnTo>
                <a:lnTo>
                  <a:pt x="22002" y="25298"/>
                </a:lnTo>
                <a:lnTo>
                  <a:pt x="22039" y="24856"/>
                </a:lnTo>
                <a:lnTo>
                  <a:pt x="22094" y="24433"/>
                </a:lnTo>
                <a:lnTo>
                  <a:pt x="22168" y="23991"/>
                </a:lnTo>
                <a:lnTo>
                  <a:pt x="22241" y="23567"/>
                </a:lnTo>
                <a:lnTo>
                  <a:pt x="22333" y="23125"/>
                </a:lnTo>
                <a:lnTo>
                  <a:pt x="22444" y="22684"/>
                </a:lnTo>
                <a:lnTo>
                  <a:pt x="22573" y="22260"/>
                </a:lnTo>
                <a:lnTo>
                  <a:pt x="22702" y="21818"/>
                </a:lnTo>
                <a:lnTo>
                  <a:pt x="22849" y="21376"/>
                </a:lnTo>
                <a:lnTo>
                  <a:pt x="23033" y="20935"/>
                </a:lnTo>
                <a:lnTo>
                  <a:pt x="23217" y="20493"/>
                </a:lnTo>
                <a:lnTo>
                  <a:pt x="23420" y="20069"/>
                </a:lnTo>
                <a:lnTo>
                  <a:pt x="23622" y="19627"/>
                </a:lnTo>
                <a:lnTo>
                  <a:pt x="23862" y="19185"/>
                </a:lnTo>
                <a:lnTo>
                  <a:pt x="24119" y="18762"/>
                </a:lnTo>
                <a:lnTo>
                  <a:pt x="24396" y="18320"/>
                </a:lnTo>
                <a:lnTo>
                  <a:pt x="24690" y="17897"/>
                </a:lnTo>
                <a:lnTo>
                  <a:pt x="24985" y="17473"/>
                </a:lnTo>
                <a:lnTo>
                  <a:pt x="25316" y="17050"/>
                </a:lnTo>
                <a:lnTo>
                  <a:pt x="25666" y="16645"/>
                </a:lnTo>
                <a:lnTo>
                  <a:pt x="26034" y="16240"/>
                </a:lnTo>
                <a:lnTo>
                  <a:pt x="26402" y="15834"/>
                </a:lnTo>
                <a:lnTo>
                  <a:pt x="26789" y="15448"/>
                </a:lnTo>
                <a:lnTo>
                  <a:pt x="27176" y="15061"/>
                </a:lnTo>
                <a:lnTo>
                  <a:pt x="27599" y="14693"/>
                </a:lnTo>
                <a:lnTo>
                  <a:pt x="28023" y="14325"/>
                </a:lnTo>
                <a:lnTo>
                  <a:pt x="28446" y="13956"/>
                </a:lnTo>
                <a:lnTo>
                  <a:pt x="28888" y="13607"/>
                </a:lnTo>
                <a:lnTo>
                  <a:pt x="29348" y="13257"/>
                </a:lnTo>
                <a:lnTo>
                  <a:pt x="29809" y="12925"/>
                </a:lnTo>
                <a:lnTo>
                  <a:pt x="30766" y="12263"/>
                </a:lnTo>
                <a:lnTo>
                  <a:pt x="31742" y="11637"/>
                </a:lnTo>
                <a:lnTo>
                  <a:pt x="32736" y="11047"/>
                </a:lnTo>
                <a:lnTo>
                  <a:pt x="33749" y="10477"/>
                </a:lnTo>
                <a:lnTo>
                  <a:pt x="34780" y="9943"/>
                </a:lnTo>
                <a:lnTo>
                  <a:pt x="35811" y="9446"/>
                </a:lnTo>
                <a:lnTo>
                  <a:pt x="36842" y="8949"/>
                </a:lnTo>
                <a:lnTo>
                  <a:pt x="37873" y="8507"/>
                </a:lnTo>
                <a:lnTo>
                  <a:pt x="38904" y="8065"/>
                </a:lnTo>
                <a:lnTo>
                  <a:pt x="39898" y="7678"/>
                </a:lnTo>
                <a:lnTo>
                  <a:pt x="40892" y="7291"/>
                </a:lnTo>
                <a:lnTo>
                  <a:pt x="41850" y="6960"/>
                </a:lnTo>
                <a:lnTo>
                  <a:pt x="42770" y="6629"/>
                </a:lnTo>
                <a:lnTo>
                  <a:pt x="43673" y="6334"/>
                </a:lnTo>
                <a:lnTo>
                  <a:pt x="45330" y="5819"/>
                </a:lnTo>
                <a:lnTo>
                  <a:pt x="46784" y="5395"/>
                </a:lnTo>
                <a:lnTo>
                  <a:pt x="47981" y="5082"/>
                </a:lnTo>
                <a:lnTo>
                  <a:pt x="48902" y="4861"/>
                </a:lnTo>
                <a:lnTo>
                  <a:pt x="49675" y="4677"/>
                </a:lnTo>
                <a:close/>
                <a:moveTo>
                  <a:pt x="12299" y="28888"/>
                </a:moveTo>
                <a:lnTo>
                  <a:pt x="12888" y="28925"/>
                </a:lnTo>
                <a:lnTo>
                  <a:pt x="13496" y="28962"/>
                </a:lnTo>
                <a:lnTo>
                  <a:pt x="14085" y="29036"/>
                </a:lnTo>
                <a:lnTo>
                  <a:pt x="14656" y="29128"/>
                </a:lnTo>
                <a:lnTo>
                  <a:pt x="15226" y="29238"/>
                </a:lnTo>
                <a:lnTo>
                  <a:pt x="15779" y="29385"/>
                </a:lnTo>
                <a:lnTo>
                  <a:pt x="16313" y="29551"/>
                </a:lnTo>
                <a:lnTo>
                  <a:pt x="16828" y="29754"/>
                </a:lnTo>
                <a:lnTo>
                  <a:pt x="17233" y="29938"/>
                </a:lnTo>
                <a:lnTo>
                  <a:pt x="17620" y="30140"/>
                </a:lnTo>
                <a:lnTo>
                  <a:pt x="17988" y="30343"/>
                </a:lnTo>
                <a:lnTo>
                  <a:pt x="18320" y="30582"/>
                </a:lnTo>
                <a:lnTo>
                  <a:pt x="18651" y="30822"/>
                </a:lnTo>
                <a:lnTo>
                  <a:pt x="18964" y="31061"/>
                </a:lnTo>
                <a:lnTo>
                  <a:pt x="19240" y="31337"/>
                </a:lnTo>
                <a:lnTo>
                  <a:pt x="19516" y="31613"/>
                </a:lnTo>
                <a:lnTo>
                  <a:pt x="19756" y="31889"/>
                </a:lnTo>
                <a:lnTo>
                  <a:pt x="19995" y="32184"/>
                </a:lnTo>
                <a:lnTo>
                  <a:pt x="20216" y="32479"/>
                </a:lnTo>
                <a:lnTo>
                  <a:pt x="20419" y="32773"/>
                </a:lnTo>
                <a:lnTo>
                  <a:pt x="20603" y="33068"/>
                </a:lnTo>
                <a:lnTo>
                  <a:pt x="20768" y="33381"/>
                </a:lnTo>
                <a:lnTo>
                  <a:pt x="20934" y="33694"/>
                </a:lnTo>
                <a:lnTo>
                  <a:pt x="21081" y="34007"/>
                </a:lnTo>
                <a:lnTo>
                  <a:pt x="21339" y="34614"/>
                </a:lnTo>
                <a:lnTo>
                  <a:pt x="21542" y="35222"/>
                </a:lnTo>
                <a:lnTo>
                  <a:pt x="21707" y="35811"/>
                </a:lnTo>
                <a:lnTo>
                  <a:pt x="21836" y="36363"/>
                </a:lnTo>
                <a:lnTo>
                  <a:pt x="21928" y="36879"/>
                </a:lnTo>
                <a:lnTo>
                  <a:pt x="22002" y="37339"/>
                </a:lnTo>
                <a:lnTo>
                  <a:pt x="22039" y="37763"/>
                </a:lnTo>
                <a:lnTo>
                  <a:pt x="22076" y="38113"/>
                </a:lnTo>
                <a:lnTo>
                  <a:pt x="8359" y="32957"/>
                </a:lnTo>
                <a:lnTo>
                  <a:pt x="21597" y="39162"/>
                </a:lnTo>
                <a:lnTo>
                  <a:pt x="21321" y="39383"/>
                </a:lnTo>
                <a:lnTo>
                  <a:pt x="20989" y="39641"/>
                </a:lnTo>
                <a:lnTo>
                  <a:pt x="20603" y="39917"/>
                </a:lnTo>
                <a:lnTo>
                  <a:pt x="20161" y="40212"/>
                </a:lnTo>
                <a:lnTo>
                  <a:pt x="19682" y="40506"/>
                </a:lnTo>
                <a:lnTo>
                  <a:pt x="19148" y="40801"/>
                </a:lnTo>
                <a:lnTo>
                  <a:pt x="18559" y="41058"/>
                </a:lnTo>
                <a:lnTo>
                  <a:pt x="17951" y="41298"/>
                </a:lnTo>
                <a:lnTo>
                  <a:pt x="17638" y="41408"/>
                </a:lnTo>
                <a:lnTo>
                  <a:pt x="17307" y="41519"/>
                </a:lnTo>
                <a:lnTo>
                  <a:pt x="16957" y="41592"/>
                </a:lnTo>
                <a:lnTo>
                  <a:pt x="16626" y="41666"/>
                </a:lnTo>
                <a:lnTo>
                  <a:pt x="16276" y="41740"/>
                </a:lnTo>
                <a:lnTo>
                  <a:pt x="15908" y="41776"/>
                </a:lnTo>
                <a:lnTo>
                  <a:pt x="15539" y="41813"/>
                </a:lnTo>
                <a:lnTo>
                  <a:pt x="15171" y="41832"/>
                </a:lnTo>
                <a:lnTo>
                  <a:pt x="14785" y="41832"/>
                </a:lnTo>
                <a:lnTo>
                  <a:pt x="14416" y="41813"/>
                </a:lnTo>
                <a:lnTo>
                  <a:pt x="14011" y="41776"/>
                </a:lnTo>
                <a:lnTo>
                  <a:pt x="13625" y="41703"/>
                </a:lnTo>
                <a:lnTo>
                  <a:pt x="13220" y="41611"/>
                </a:lnTo>
                <a:lnTo>
                  <a:pt x="12815" y="41519"/>
                </a:lnTo>
                <a:lnTo>
                  <a:pt x="12410" y="41371"/>
                </a:lnTo>
                <a:lnTo>
                  <a:pt x="12004" y="41224"/>
                </a:lnTo>
                <a:lnTo>
                  <a:pt x="11507" y="40985"/>
                </a:lnTo>
                <a:lnTo>
                  <a:pt x="11010" y="40727"/>
                </a:lnTo>
                <a:lnTo>
                  <a:pt x="10513" y="40432"/>
                </a:lnTo>
                <a:lnTo>
                  <a:pt x="10034" y="40101"/>
                </a:lnTo>
                <a:lnTo>
                  <a:pt x="9574" y="39751"/>
                </a:lnTo>
                <a:lnTo>
                  <a:pt x="9114" y="39383"/>
                </a:lnTo>
                <a:lnTo>
                  <a:pt x="8654" y="38978"/>
                </a:lnTo>
                <a:lnTo>
                  <a:pt x="8230" y="38573"/>
                </a:lnTo>
                <a:lnTo>
                  <a:pt x="7788" y="38149"/>
                </a:lnTo>
                <a:lnTo>
                  <a:pt x="7383" y="37708"/>
                </a:lnTo>
                <a:lnTo>
                  <a:pt x="6978" y="37266"/>
                </a:lnTo>
                <a:lnTo>
                  <a:pt x="6591" y="36805"/>
                </a:lnTo>
                <a:lnTo>
                  <a:pt x="6223" y="36345"/>
                </a:lnTo>
                <a:lnTo>
                  <a:pt x="5855" y="35885"/>
                </a:lnTo>
                <a:lnTo>
                  <a:pt x="5192" y="34983"/>
                </a:lnTo>
                <a:lnTo>
                  <a:pt x="4585" y="34080"/>
                </a:lnTo>
                <a:lnTo>
                  <a:pt x="4032" y="33252"/>
                </a:lnTo>
                <a:lnTo>
                  <a:pt x="3572" y="32479"/>
                </a:lnTo>
                <a:lnTo>
                  <a:pt x="3167" y="31797"/>
                </a:lnTo>
                <a:lnTo>
                  <a:pt x="2854" y="31245"/>
                </a:lnTo>
                <a:lnTo>
                  <a:pt x="2633" y="30803"/>
                </a:lnTo>
                <a:lnTo>
                  <a:pt x="2430" y="30435"/>
                </a:lnTo>
                <a:lnTo>
                  <a:pt x="2835" y="30324"/>
                </a:lnTo>
                <a:lnTo>
                  <a:pt x="3296" y="30177"/>
                </a:lnTo>
                <a:lnTo>
                  <a:pt x="3922" y="30011"/>
                </a:lnTo>
                <a:lnTo>
                  <a:pt x="4677" y="29827"/>
                </a:lnTo>
                <a:lnTo>
                  <a:pt x="5560" y="29625"/>
                </a:lnTo>
                <a:lnTo>
                  <a:pt x="6536" y="29422"/>
                </a:lnTo>
                <a:lnTo>
                  <a:pt x="7604" y="29238"/>
                </a:lnTo>
                <a:lnTo>
                  <a:pt x="8727" y="29091"/>
                </a:lnTo>
                <a:lnTo>
                  <a:pt x="9298" y="29017"/>
                </a:lnTo>
                <a:lnTo>
                  <a:pt x="9887" y="28962"/>
                </a:lnTo>
                <a:lnTo>
                  <a:pt x="10495" y="28925"/>
                </a:lnTo>
                <a:lnTo>
                  <a:pt x="11084" y="28907"/>
                </a:lnTo>
                <a:lnTo>
                  <a:pt x="11691" y="28888"/>
                </a:lnTo>
                <a:close/>
                <a:moveTo>
                  <a:pt x="0" y="0"/>
                </a:moveTo>
                <a:lnTo>
                  <a:pt x="0" y="53026"/>
                </a:lnTo>
                <a:lnTo>
                  <a:pt x="17694" y="53026"/>
                </a:lnTo>
                <a:lnTo>
                  <a:pt x="17583" y="52621"/>
                </a:lnTo>
                <a:lnTo>
                  <a:pt x="17510" y="52216"/>
                </a:lnTo>
                <a:lnTo>
                  <a:pt x="17436" y="51829"/>
                </a:lnTo>
                <a:lnTo>
                  <a:pt x="17381" y="51424"/>
                </a:lnTo>
                <a:lnTo>
                  <a:pt x="17344" y="51093"/>
                </a:lnTo>
                <a:lnTo>
                  <a:pt x="17325" y="50761"/>
                </a:lnTo>
                <a:lnTo>
                  <a:pt x="17325" y="50117"/>
                </a:lnTo>
                <a:lnTo>
                  <a:pt x="17344" y="49491"/>
                </a:lnTo>
                <a:lnTo>
                  <a:pt x="17417" y="48883"/>
                </a:lnTo>
                <a:lnTo>
                  <a:pt x="17528" y="48294"/>
                </a:lnTo>
                <a:lnTo>
                  <a:pt x="17675" y="47723"/>
                </a:lnTo>
                <a:lnTo>
                  <a:pt x="17841" y="47171"/>
                </a:lnTo>
                <a:lnTo>
                  <a:pt x="18043" y="46656"/>
                </a:lnTo>
                <a:lnTo>
                  <a:pt x="18264" y="46140"/>
                </a:lnTo>
                <a:lnTo>
                  <a:pt x="18504" y="45661"/>
                </a:lnTo>
                <a:lnTo>
                  <a:pt x="18780" y="45201"/>
                </a:lnTo>
                <a:lnTo>
                  <a:pt x="19056" y="44759"/>
                </a:lnTo>
                <a:lnTo>
                  <a:pt x="19351" y="44336"/>
                </a:lnTo>
                <a:lnTo>
                  <a:pt x="19664" y="43931"/>
                </a:lnTo>
                <a:lnTo>
                  <a:pt x="19977" y="43544"/>
                </a:lnTo>
                <a:lnTo>
                  <a:pt x="20290" y="43176"/>
                </a:lnTo>
                <a:lnTo>
                  <a:pt x="20621" y="42844"/>
                </a:lnTo>
                <a:lnTo>
                  <a:pt x="20934" y="42531"/>
                </a:lnTo>
                <a:lnTo>
                  <a:pt x="21266" y="42237"/>
                </a:lnTo>
                <a:lnTo>
                  <a:pt x="21579" y="41961"/>
                </a:lnTo>
                <a:lnTo>
                  <a:pt x="22168" y="41463"/>
                </a:lnTo>
                <a:lnTo>
                  <a:pt x="22702" y="41077"/>
                </a:lnTo>
                <a:lnTo>
                  <a:pt x="23162" y="40764"/>
                </a:lnTo>
                <a:lnTo>
                  <a:pt x="23512" y="40525"/>
                </a:lnTo>
                <a:lnTo>
                  <a:pt x="23825" y="40359"/>
                </a:lnTo>
                <a:lnTo>
                  <a:pt x="24175" y="40451"/>
                </a:lnTo>
                <a:lnTo>
                  <a:pt x="24561" y="40598"/>
                </a:lnTo>
                <a:lnTo>
                  <a:pt x="25095" y="40801"/>
                </a:lnTo>
                <a:lnTo>
                  <a:pt x="25703" y="41058"/>
                </a:lnTo>
                <a:lnTo>
                  <a:pt x="26384" y="41408"/>
                </a:lnTo>
                <a:lnTo>
                  <a:pt x="26752" y="41592"/>
                </a:lnTo>
                <a:lnTo>
                  <a:pt x="27139" y="41813"/>
                </a:lnTo>
                <a:lnTo>
                  <a:pt x="27526" y="42053"/>
                </a:lnTo>
                <a:lnTo>
                  <a:pt x="27912" y="42310"/>
                </a:lnTo>
                <a:lnTo>
                  <a:pt x="28317" y="42587"/>
                </a:lnTo>
                <a:lnTo>
                  <a:pt x="28704" y="42881"/>
                </a:lnTo>
                <a:lnTo>
                  <a:pt x="29091" y="43213"/>
                </a:lnTo>
                <a:lnTo>
                  <a:pt x="29477" y="43562"/>
                </a:lnTo>
                <a:lnTo>
                  <a:pt x="29845" y="43931"/>
                </a:lnTo>
                <a:lnTo>
                  <a:pt x="30214" y="44317"/>
                </a:lnTo>
                <a:lnTo>
                  <a:pt x="30563" y="44741"/>
                </a:lnTo>
                <a:lnTo>
                  <a:pt x="30895" y="45183"/>
                </a:lnTo>
                <a:lnTo>
                  <a:pt x="31208" y="45643"/>
                </a:lnTo>
                <a:lnTo>
                  <a:pt x="31502" y="46140"/>
                </a:lnTo>
                <a:lnTo>
                  <a:pt x="31760" y="46656"/>
                </a:lnTo>
                <a:lnTo>
                  <a:pt x="32000" y="47208"/>
                </a:lnTo>
                <a:lnTo>
                  <a:pt x="32221" y="47779"/>
                </a:lnTo>
                <a:lnTo>
                  <a:pt x="32386" y="48386"/>
                </a:lnTo>
                <a:lnTo>
                  <a:pt x="32534" y="49012"/>
                </a:lnTo>
                <a:lnTo>
                  <a:pt x="32570" y="49344"/>
                </a:lnTo>
                <a:lnTo>
                  <a:pt x="32626" y="49675"/>
                </a:lnTo>
                <a:lnTo>
                  <a:pt x="32662" y="50080"/>
                </a:lnTo>
                <a:lnTo>
                  <a:pt x="32681" y="50485"/>
                </a:lnTo>
                <a:lnTo>
                  <a:pt x="32699" y="50909"/>
                </a:lnTo>
                <a:lnTo>
                  <a:pt x="32681" y="51332"/>
                </a:lnTo>
                <a:lnTo>
                  <a:pt x="32662" y="51756"/>
                </a:lnTo>
                <a:lnTo>
                  <a:pt x="32644" y="52179"/>
                </a:lnTo>
                <a:lnTo>
                  <a:pt x="32589" y="52603"/>
                </a:lnTo>
                <a:lnTo>
                  <a:pt x="32534" y="53026"/>
                </a:lnTo>
                <a:lnTo>
                  <a:pt x="94268" y="53026"/>
                </a:lnTo>
                <a:lnTo>
                  <a:pt x="9426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0" y="4136135"/>
            <a:ext cx="1085915" cy="1007345"/>
          </a:xfrm>
          <a:custGeom>
            <a:avLst/>
            <a:gdLst/>
            <a:ahLst/>
            <a:cxnLst/>
            <a:rect l="l" t="t" r="r" b="b"/>
            <a:pathLst>
              <a:path w="11195" h="10385" extrusionOk="0">
                <a:moveTo>
                  <a:pt x="3811" y="1"/>
                </a:moveTo>
                <a:lnTo>
                  <a:pt x="3517" y="19"/>
                </a:lnTo>
                <a:lnTo>
                  <a:pt x="2964" y="93"/>
                </a:lnTo>
                <a:lnTo>
                  <a:pt x="2430" y="203"/>
                </a:lnTo>
                <a:lnTo>
                  <a:pt x="1915" y="351"/>
                </a:lnTo>
                <a:lnTo>
                  <a:pt x="1399" y="535"/>
                </a:lnTo>
                <a:lnTo>
                  <a:pt x="921" y="756"/>
                </a:lnTo>
                <a:lnTo>
                  <a:pt x="442" y="995"/>
                </a:lnTo>
                <a:lnTo>
                  <a:pt x="0" y="1290"/>
                </a:lnTo>
                <a:lnTo>
                  <a:pt x="0" y="10385"/>
                </a:lnTo>
                <a:lnTo>
                  <a:pt x="10403" y="10385"/>
                </a:lnTo>
                <a:lnTo>
                  <a:pt x="10568" y="10017"/>
                </a:lnTo>
                <a:lnTo>
                  <a:pt x="10734" y="9630"/>
                </a:lnTo>
                <a:lnTo>
                  <a:pt x="10881" y="9225"/>
                </a:lnTo>
                <a:lnTo>
                  <a:pt x="10992" y="8820"/>
                </a:lnTo>
                <a:lnTo>
                  <a:pt x="11084" y="8397"/>
                </a:lnTo>
                <a:lnTo>
                  <a:pt x="11139" y="7973"/>
                </a:lnTo>
                <a:lnTo>
                  <a:pt x="11176" y="7550"/>
                </a:lnTo>
                <a:lnTo>
                  <a:pt x="11194" y="7108"/>
                </a:lnTo>
                <a:lnTo>
                  <a:pt x="11176" y="6740"/>
                </a:lnTo>
                <a:lnTo>
                  <a:pt x="11158" y="6390"/>
                </a:lnTo>
                <a:lnTo>
                  <a:pt x="11121" y="6021"/>
                </a:lnTo>
                <a:lnTo>
                  <a:pt x="11047" y="5672"/>
                </a:lnTo>
                <a:lnTo>
                  <a:pt x="10973" y="5340"/>
                </a:lnTo>
                <a:lnTo>
                  <a:pt x="10881" y="4990"/>
                </a:lnTo>
                <a:lnTo>
                  <a:pt x="10771" y="4659"/>
                </a:lnTo>
                <a:lnTo>
                  <a:pt x="10642" y="4346"/>
                </a:lnTo>
                <a:lnTo>
                  <a:pt x="10495" y="4033"/>
                </a:lnTo>
                <a:lnTo>
                  <a:pt x="10329" y="3720"/>
                </a:lnTo>
                <a:lnTo>
                  <a:pt x="10163" y="3425"/>
                </a:lnTo>
                <a:lnTo>
                  <a:pt x="9979" y="3131"/>
                </a:lnTo>
                <a:lnTo>
                  <a:pt x="9777" y="2855"/>
                </a:lnTo>
                <a:lnTo>
                  <a:pt x="9574" y="2578"/>
                </a:lnTo>
                <a:lnTo>
                  <a:pt x="9353" y="2321"/>
                </a:lnTo>
                <a:lnTo>
                  <a:pt x="9114" y="2081"/>
                </a:lnTo>
                <a:lnTo>
                  <a:pt x="8874" y="1842"/>
                </a:lnTo>
                <a:lnTo>
                  <a:pt x="8617" y="1621"/>
                </a:lnTo>
                <a:lnTo>
                  <a:pt x="8341" y="1419"/>
                </a:lnTo>
                <a:lnTo>
                  <a:pt x="8064" y="1216"/>
                </a:lnTo>
                <a:lnTo>
                  <a:pt x="7770" y="1032"/>
                </a:lnTo>
                <a:lnTo>
                  <a:pt x="7475" y="866"/>
                </a:lnTo>
                <a:lnTo>
                  <a:pt x="7162" y="700"/>
                </a:lnTo>
                <a:lnTo>
                  <a:pt x="6849" y="553"/>
                </a:lnTo>
                <a:lnTo>
                  <a:pt x="6536" y="424"/>
                </a:lnTo>
                <a:lnTo>
                  <a:pt x="6205" y="314"/>
                </a:lnTo>
                <a:lnTo>
                  <a:pt x="5855" y="222"/>
                </a:lnTo>
                <a:lnTo>
                  <a:pt x="5524" y="148"/>
                </a:lnTo>
                <a:lnTo>
                  <a:pt x="5174" y="74"/>
                </a:lnTo>
                <a:lnTo>
                  <a:pt x="4805" y="38"/>
                </a:lnTo>
                <a:lnTo>
                  <a:pt x="4456" y="19"/>
                </a:lnTo>
                <a:lnTo>
                  <a:pt x="4087" y="1"/>
                </a:lnTo>
                <a:close/>
              </a:path>
            </a:pathLst>
          </a:custGeom>
          <a:solidFill>
            <a:srgbClr val="B8F56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0" y="0"/>
            <a:ext cx="1936023" cy="2500369"/>
          </a:xfrm>
          <a:custGeom>
            <a:avLst/>
            <a:gdLst/>
            <a:ahLst/>
            <a:cxnLst/>
            <a:rect l="l" t="t" r="r" b="b"/>
            <a:pathLst>
              <a:path w="19959" h="25777" extrusionOk="0">
                <a:moveTo>
                  <a:pt x="0" y="0"/>
                </a:moveTo>
                <a:lnTo>
                  <a:pt x="0" y="24727"/>
                </a:lnTo>
                <a:lnTo>
                  <a:pt x="626" y="24967"/>
                </a:lnTo>
                <a:lnTo>
                  <a:pt x="1289" y="25188"/>
                </a:lnTo>
                <a:lnTo>
                  <a:pt x="1952" y="25353"/>
                </a:lnTo>
                <a:lnTo>
                  <a:pt x="2614" y="25501"/>
                </a:lnTo>
                <a:lnTo>
                  <a:pt x="3296" y="25629"/>
                </a:lnTo>
                <a:lnTo>
                  <a:pt x="3995" y="25703"/>
                </a:lnTo>
                <a:lnTo>
                  <a:pt x="4695" y="25758"/>
                </a:lnTo>
                <a:lnTo>
                  <a:pt x="5413" y="25777"/>
                </a:lnTo>
                <a:lnTo>
                  <a:pt x="6168" y="25758"/>
                </a:lnTo>
                <a:lnTo>
                  <a:pt x="6904" y="25703"/>
                </a:lnTo>
                <a:lnTo>
                  <a:pt x="7622" y="25611"/>
                </a:lnTo>
                <a:lnTo>
                  <a:pt x="8341" y="25482"/>
                </a:lnTo>
                <a:lnTo>
                  <a:pt x="9040" y="25316"/>
                </a:lnTo>
                <a:lnTo>
                  <a:pt x="9740" y="25114"/>
                </a:lnTo>
                <a:lnTo>
                  <a:pt x="10421" y="24893"/>
                </a:lnTo>
                <a:lnTo>
                  <a:pt x="11084" y="24635"/>
                </a:lnTo>
                <a:lnTo>
                  <a:pt x="11710" y="24341"/>
                </a:lnTo>
                <a:lnTo>
                  <a:pt x="12354" y="24028"/>
                </a:lnTo>
                <a:lnTo>
                  <a:pt x="12962" y="23678"/>
                </a:lnTo>
                <a:lnTo>
                  <a:pt x="13551" y="23291"/>
                </a:lnTo>
                <a:lnTo>
                  <a:pt x="14122" y="22886"/>
                </a:lnTo>
                <a:lnTo>
                  <a:pt x="14674" y="22463"/>
                </a:lnTo>
                <a:lnTo>
                  <a:pt x="15190" y="22002"/>
                </a:lnTo>
                <a:lnTo>
                  <a:pt x="15705" y="21524"/>
                </a:lnTo>
                <a:lnTo>
                  <a:pt x="16184" y="21008"/>
                </a:lnTo>
                <a:lnTo>
                  <a:pt x="16644" y="20493"/>
                </a:lnTo>
                <a:lnTo>
                  <a:pt x="17068" y="19940"/>
                </a:lnTo>
                <a:lnTo>
                  <a:pt x="17473" y="19370"/>
                </a:lnTo>
                <a:lnTo>
                  <a:pt x="17859" y="18780"/>
                </a:lnTo>
                <a:lnTo>
                  <a:pt x="18209" y="18173"/>
                </a:lnTo>
                <a:lnTo>
                  <a:pt x="18522" y="17528"/>
                </a:lnTo>
                <a:lnTo>
                  <a:pt x="18817" y="16902"/>
                </a:lnTo>
                <a:lnTo>
                  <a:pt x="19075" y="16240"/>
                </a:lnTo>
                <a:lnTo>
                  <a:pt x="19295" y="15558"/>
                </a:lnTo>
                <a:lnTo>
                  <a:pt x="19498" y="14859"/>
                </a:lnTo>
                <a:lnTo>
                  <a:pt x="19664" y="14159"/>
                </a:lnTo>
                <a:lnTo>
                  <a:pt x="19793" y="13441"/>
                </a:lnTo>
                <a:lnTo>
                  <a:pt x="19885" y="12723"/>
                </a:lnTo>
                <a:lnTo>
                  <a:pt x="19940" y="11986"/>
                </a:lnTo>
                <a:lnTo>
                  <a:pt x="19958" y="11232"/>
                </a:lnTo>
                <a:lnTo>
                  <a:pt x="19958" y="10808"/>
                </a:lnTo>
                <a:lnTo>
                  <a:pt x="19940" y="10385"/>
                </a:lnTo>
                <a:lnTo>
                  <a:pt x="19903" y="9980"/>
                </a:lnTo>
                <a:lnTo>
                  <a:pt x="19866" y="9556"/>
                </a:lnTo>
                <a:lnTo>
                  <a:pt x="19811" y="9151"/>
                </a:lnTo>
                <a:lnTo>
                  <a:pt x="19737" y="8746"/>
                </a:lnTo>
                <a:lnTo>
                  <a:pt x="19664" y="8341"/>
                </a:lnTo>
                <a:lnTo>
                  <a:pt x="19590" y="7936"/>
                </a:lnTo>
                <a:lnTo>
                  <a:pt x="19480" y="7549"/>
                </a:lnTo>
                <a:lnTo>
                  <a:pt x="19388" y="7163"/>
                </a:lnTo>
                <a:lnTo>
                  <a:pt x="19259" y="6776"/>
                </a:lnTo>
                <a:lnTo>
                  <a:pt x="19130" y="6389"/>
                </a:lnTo>
                <a:lnTo>
                  <a:pt x="19001" y="6021"/>
                </a:lnTo>
                <a:lnTo>
                  <a:pt x="18854" y="5653"/>
                </a:lnTo>
                <a:lnTo>
                  <a:pt x="18522" y="4916"/>
                </a:lnTo>
                <a:lnTo>
                  <a:pt x="18154" y="4217"/>
                </a:lnTo>
                <a:lnTo>
                  <a:pt x="17749" y="3536"/>
                </a:lnTo>
                <a:lnTo>
                  <a:pt x="17325" y="2873"/>
                </a:lnTo>
                <a:lnTo>
                  <a:pt x="16847" y="2247"/>
                </a:lnTo>
                <a:lnTo>
                  <a:pt x="16350" y="1639"/>
                </a:lnTo>
                <a:lnTo>
                  <a:pt x="15816" y="1068"/>
                </a:lnTo>
                <a:lnTo>
                  <a:pt x="15245" y="516"/>
                </a:lnTo>
                <a:lnTo>
                  <a:pt x="14656" y="0"/>
                </a:lnTo>
                <a:close/>
              </a:path>
            </a:pathLst>
          </a:custGeom>
          <a:solidFill>
            <a:srgbClr val="9BCF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2221665" y="0"/>
            <a:ext cx="971649" cy="843027"/>
          </a:xfrm>
          <a:custGeom>
            <a:avLst/>
            <a:gdLst/>
            <a:ahLst/>
            <a:cxnLst/>
            <a:rect l="l" t="t" r="r" b="b"/>
            <a:pathLst>
              <a:path w="10017" h="8691" extrusionOk="0">
                <a:moveTo>
                  <a:pt x="1620" y="0"/>
                </a:moveTo>
                <a:lnTo>
                  <a:pt x="1436" y="185"/>
                </a:lnTo>
                <a:lnTo>
                  <a:pt x="1252" y="369"/>
                </a:lnTo>
                <a:lnTo>
                  <a:pt x="1105" y="553"/>
                </a:lnTo>
                <a:lnTo>
                  <a:pt x="939" y="755"/>
                </a:lnTo>
                <a:lnTo>
                  <a:pt x="792" y="958"/>
                </a:lnTo>
                <a:lnTo>
                  <a:pt x="663" y="1179"/>
                </a:lnTo>
                <a:lnTo>
                  <a:pt x="553" y="1400"/>
                </a:lnTo>
                <a:lnTo>
                  <a:pt x="442" y="1639"/>
                </a:lnTo>
                <a:lnTo>
                  <a:pt x="332" y="1878"/>
                </a:lnTo>
                <a:lnTo>
                  <a:pt x="258" y="2118"/>
                </a:lnTo>
                <a:lnTo>
                  <a:pt x="166" y="2376"/>
                </a:lnTo>
                <a:lnTo>
                  <a:pt x="111" y="2615"/>
                </a:lnTo>
                <a:lnTo>
                  <a:pt x="55" y="2873"/>
                </a:lnTo>
                <a:lnTo>
                  <a:pt x="37" y="3149"/>
                </a:lnTo>
                <a:lnTo>
                  <a:pt x="0" y="3407"/>
                </a:lnTo>
                <a:lnTo>
                  <a:pt x="0" y="3683"/>
                </a:lnTo>
                <a:lnTo>
                  <a:pt x="0" y="3941"/>
                </a:lnTo>
                <a:lnTo>
                  <a:pt x="19" y="4198"/>
                </a:lnTo>
                <a:lnTo>
                  <a:pt x="55" y="4438"/>
                </a:lnTo>
                <a:lnTo>
                  <a:pt x="111" y="4695"/>
                </a:lnTo>
                <a:lnTo>
                  <a:pt x="166" y="4935"/>
                </a:lnTo>
                <a:lnTo>
                  <a:pt x="221" y="5174"/>
                </a:lnTo>
                <a:lnTo>
                  <a:pt x="313" y="5413"/>
                </a:lnTo>
                <a:lnTo>
                  <a:pt x="387" y="5634"/>
                </a:lnTo>
                <a:lnTo>
                  <a:pt x="497" y="5855"/>
                </a:lnTo>
                <a:lnTo>
                  <a:pt x="608" y="6076"/>
                </a:lnTo>
                <a:lnTo>
                  <a:pt x="718" y="6279"/>
                </a:lnTo>
                <a:lnTo>
                  <a:pt x="847" y="6481"/>
                </a:lnTo>
                <a:lnTo>
                  <a:pt x="994" y="6684"/>
                </a:lnTo>
                <a:lnTo>
                  <a:pt x="1142" y="6868"/>
                </a:lnTo>
                <a:lnTo>
                  <a:pt x="1307" y="7052"/>
                </a:lnTo>
                <a:lnTo>
                  <a:pt x="1473" y="7218"/>
                </a:lnTo>
                <a:lnTo>
                  <a:pt x="1639" y="7384"/>
                </a:lnTo>
                <a:lnTo>
                  <a:pt x="1823" y="7549"/>
                </a:lnTo>
                <a:lnTo>
                  <a:pt x="2007" y="7697"/>
                </a:lnTo>
                <a:lnTo>
                  <a:pt x="2210" y="7844"/>
                </a:lnTo>
                <a:lnTo>
                  <a:pt x="2412" y="7973"/>
                </a:lnTo>
                <a:lnTo>
                  <a:pt x="2615" y="8083"/>
                </a:lnTo>
                <a:lnTo>
                  <a:pt x="2836" y="8194"/>
                </a:lnTo>
                <a:lnTo>
                  <a:pt x="3057" y="8304"/>
                </a:lnTo>
                <a:lnTo>
                  <a:pt x="3277" y="8378"/>
                </a:lnTo>
                <a:lnTo>
                  <a:pt x="3517" y="8470"/>
                </a:lnTo>
                <a:lnTo>
                  <a:pt x="3756" y="8525"/>
                </a:lnTo>
                <a:lnTo>
                  <a:pt x="3996" y="8580"/>
                </a:lnTo>
                <a:lnTo>
                  <a:pt x="4253" y="8636"/>
                </a:lnTo>
                <a:lnTo>
                  <a:pt x="4493" y="8672"/>
                </a:lnTo>
                <a:lnTo>
                  <a:pt x="4750" y="8691"/>
                </a:lnTo>
                <a:lnTo>
                  <a:pt x="5266" y="8691"/>
                </a:lnTo>
                <a:lnTo>
                  <a:pt x="5524" y="8672"/>
                </a:lnTo>
                <a:lnTo>
                  <a:pt x="5763" y="8636"/>
                </a:lnTo>
                <a:lnTo>
                  <a:pt x="6021" y="8580"/>
                </a:lnTo>
                <a:lnTo>
                  <a:pt x="6260" y="8525"/>
                </a:lnTo>
                <a:lnTo>
                  <a:pt x="6500" y="8470"/>
                </a:lnTo>
                <a:lnTo>
                  <a:pt x="6739" y="8378"/>
                </a:lnTo>
                <a:lnTo>
                  <a:pt x="6960" y="8304"/>
                </a:lnTo>
                <a:lnTo>
                  <a:pt x="7181" y="8194"/>
                </a:lnTo>
                <a:lnTo>
                  <a:pt x="7402" y="8083"/>
                </a:lnTo>
                <a:lnTo>
                  <a:pt x="7604" y="7973"/>
                </a:lnTo>
                <a:lnTo>
                  <a:pt x="7807" y="7844"/>
                </a:lnTo>
                <a:lnTo>
                  <a:pt x="8009" y="7697"/>
                </a:lnTo>
                <a:lnTo>
                  <a:pt x="8193" y="7549"/>
                </a:lnTo>
                <a:lnTo>
                  <a:pt x="8378" y="7384"/>
                </a:lnTo>
                <a:lnTo>
                  <a:pt x="8543" y="7218"/>
                </a:lnTo>
                <a:lnTo>
                  <a:pt x="8709" y="7052"/>
                </a:lnTo>
                <a:lnTo>
                  <a:pt x="8875" y="6868"/>
                </a:lnTo>
                <a:lnTo>
                  <a:pt x="9022" y="6684"/>
                </a:lnTo>
                <a:lnTo>
                  <a:pt x="9169" y="6481"/>
                </a:lnTo>
                <a:lnTo>
                  <a:pt x="9298" y="6279"/>
                </a:lnTo>
                <a:lnTo>
                  <a:pt x="9409" y="6076"/>
                </a:lnTo>
                <a:lnTo>
                  <a:pt x="9519" y="5855"/>
                </a:lnTo>
                <a:lnTo>
                  <a:pt x="9630" y="5634"/>
                </a:lnTo>
                <a:lnTo>
                  <a:pt x="9703" y="5413"/>
                </a:lnTo>
                <a:lnTo>
                  <a:pt x="9795" y="5174"/>
                </a:lnTo>
                <a:lnTo>
                  <a:pt x="9850" y="4935"/>
                </a:lnTo>
                <a:lnTo>
                  <a:pt x="9906" y="4695"/>
                </a:lnTo>
                <a:lnTo>
                  <a:pt x="9961" y="4438"/>
                </a:lnTo>
                <a:lnTo>
                  <a:pt x="9998" y="4198"/>
                </a:lnTo>
                <a:lnTo>
                  <a:pt x="10016" y="3941"/>
                </a:lnTo>
                <a:lnTo>
                  <a:pt x="10016" y="3683"/>
                </a:lnTo>
                <a:lnTo>
                  <a:pt x="10016" y="3407"/>
                </a:lnTo>
                <a:lnTo>
                  <a:pt x="9979" y="3149"/>
                </a:lnTo>
                <a:lnTo>
                  <a:pt x="9961" y="2873"/>
                </a:lnTo>
                <a:lnTo>
                  <a:pt x="9906" y="2615"/>
                </a:lnTo>
                <a:lnTo>
                  <a:pt x="9850" y="2376"/>
                </a:lnTo>
                <a:lnTo>
                  <a:pt x="9758" y="2118"/>
                </a:lnTo>
                <a:lnTo>
                  <a:pt x="9685" y="1878"/>
                </a:lnTo>
                <a:lnTo>
                  <a:pt x="9574" y="1639"/>
                </a:lnTo>
                <a:lnTo>
                  <a:pt x="9464" y="1400"/>
                </a:lnTo>
                <a:lnTo>
                  <a:pt x="9353" y="1179"/>
                </a:lnTo>
                <a:lnTo>
                  <a:pt x="9224" y="958"/>
                </a:lnTo>
                <a:lnTo>
                  <a:pt x="9077" y="755"/>
                </a:lnTo>
                <a:lnTo>
                  <a:pt x="8911" y="553"/>
                </a:lnTo>
                <a:lnTo>
                  <a:pt x="8764" y="369"/>
                </a:lnTo>
                <a:lnTo>
                  <a:pt x="8580" y="185"/>
                </a:lnTo>
                <a:lnTo>
                  <a:pt x="8396" y="0"/>
                </a:lnTo>
                <a:close/>
              </a:path>
            </a:pathLst>
          </a:custGeom>
          <a:solidFill>
            <a:srgbClr val="51B1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txBox="1">
            <a:spLocks noGrp="1"/>
          </p:cNvSpPr>
          <p:nvPr>
            <p:ph type="ctrTitle"/>
          </p:nvPr>
        </p:nvSpPr>
        <p:spPr>
          <a:xfrm>
            <a:off x="4918075" y="1991850"/>
            <a:ext cx="3957900" cy="1159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5"/>
        <p:cNvGrpSpPr/>
        <p:nvPr/>
      </p:nvGrpSpPr>
      <p:grpSpPr>
        <a:xfrm>
          <a:off x="0" y="0"/>
          <a:ext cx="0" cy="0"/>
          <a:chOff x="0" y="0"/>
          <a:chExt cx="0" cy="0"/>
        </a:xfrm>
      </p:grpSpPr>
      <p:sp>
        <p:nvSpPr>
          <p:cNvPr id="16" name="Google Shape;16;p3"/>
          <p:cNvSpPr/>
          <p:nvPr/>
        </p:nvSpPr>
        <p:spPr>
          <a:xfrm>
            <a:off x="0" y="0"/>
            <a:ext cx="9143954" cy="5143389"/>
          </a:xfrm>
          <a:custGeom>
            <a:avLst/>
            <a:gdLst/>
            <a:ahLst/>
            <a:cxnLst/>
            <a:rect l="l" t="t" r="r" b="b"/>
            <a:pathLst>
              <a:path w="94270" h="53026" extrusionOk="0">
                <a:moveTo>
                  <a:pt x="49676" y="4677"/>
                </a:moveTo>
                <a:lnTo>
                  <a:pt x="49731" y="5469"/>
                </a:lnTo>
                <a:lnTo>
                  <a:pt x="49749" y="6408"/>
                </a:lnTo>
                <a:lnTo>
                  <a:pt x="49786" y="7660"/>
                </a:lnTo>
                <a:lnTo>
                  <a:pt x="49786" y="9169"/>
                </a:lnTo>
                <a:lnTo>
                  <a:pt x="49731" y="10900"/>
                </a:lnTo>
                <a:lnTo>
                  <a:pt x="49694" y="11858"/>
                </a:lnTo>
                <a:lnTo>
                  <a:pt x="49639" y="12833"/>
                </a:lnTo>
                <a:lnTo>
                  <a:pt x="49584" y="13846"/>
                </a:lnTo>
                <a:lnTo>
                  <a:pt x="49492" y="14895"/>
                </a:lnTo>
                <a:lnTo>
                  <a:pt x="49381" y="15982"/>
                </a:lnTo>
                <a:lnTo>
                  <a:pt x="49252" y="17086"/>
                </a:lnTo>
                <a:lnTo>
                  <a:pt x="49087" y="18191"/>
                </a:lnTo>
                <a:lnTo>
                  <a:pt x="48921" y="19314"/>
                </a:lnTo>
                <a:lnTo>
                  <a:pt x="48700" y="20456"/>
                </a:lnTo>
                <a:lnTo>
                  <a:pt x="48479" y="21597"/>
                </a:lnTo>
                <a:lnTo>
                  <a:pt x="48203" y="22720"/>
                </a:lnTo>
                <a:lnTo>
                  <a:pt x="47908" y="23844"/>
                </a:lnTo>
                <a:lnTo>
                  <a:pt x="47577" y="24948"/>
                </a:lnTo>
                <a:lnTo>
                  <a:pt x="47209" y="26053"/>
                </a:lnTo>
                <a:lnTo>
                  <a:pt x="47006" y="26587"/>
                </a:lnTo>
                <a:lnTo>
                  <a:pt x="46804" y="27121"/>
                </a:lnTo>
                <a:lnTo>
                  <a:pt x="46583" y="27636"/>
                </a:lnTo>
                <a:lnTo>
                  <a:pt x="46362" y="28152"/>
                </a:lnTo>
                <a:lnTo>
                  <a:pt x="46122" y="28667"/>
                </a:lnTo>
                <a:lnTo>
                  <a:pt x="45883" y="29165"/>
                </a:lnTo>
                <a:lnTo>
                  <a:pt x="45625" y="29643"/>
                </a:lnTo>
                <a:lnTo>
                  <a:pt x="45349" y="30122"/>
                </a:lnTo>
                <a:lnTo>
                  <a:pt x="45073" y="30601"/>
                </a:lnTo>
                <a:lnTo>
                  <a:pt x="44778" y="31061"/>
                </a:lnTo>
                <a:lnTo>
                  <a:pt x="44484" y="31503"/>
                </a:lnTo>
                <a:lnTo>
                  <a:pt x="44171" y="31926"/>
                </a:lnTo>
                <a:lnTo>
                  <a:pt x="43839" y="32350"/>
                </a:lnTo>
                <a:lnTo>
                  <a:pt x="43508" y="32736"/>
                </a:lnTo>
                <a:lnTo>
                  <a:pt x="43158" y="33123"/>
                </a:lnTo>
                <a:lnTo>
                  <a:pt x="42827" y="33491"/>
                </a:lnTo>
                <a:lnTo>
                  <a:pt x="42458" y="33841"/>
                </a:lnTo>
                <a:lnTo>
                  <a:pt x="42109" y="34154"/>
                </a:lnTo>
                <a:lnTo>
                  <a:pt x="41740" y="34467"/>
                </a:lnTo>
                <a:lnTo>
                  <a:pt x="41372" y="34780"/>
                </a:lnTo>
                <a:lnTo>
                  <a:pt x="41004" y="35056"/>
                </a:lnTo>
                <a:lnTo>
                  <a:pt x="40617" y="35314"/>
                </a:lnTo>
                <a:lnTo>
                  <a:pt x="40231" y="35572"/>
                </a:lnTo>
                <a:lnTo>
                  <a:pt x="39844" y="35811"/>
                </a:lnTo>
                <a:lnTo>
                  <a:pt x="39457" y="36032"/>
                </a:lnTo>
                <a:lnTo>
                  <a:pt x="39052" y="36253"/>
                </a:lnTo>
                <a:lnTo>
                  <a:pt x="38666" y="36437"/>
                </a:lnTo>
                <a:lnTo>
                  <a:pt x="38261" y="36621"/>
                </a:lnTo>
                <a:lnTo>
                  <a:pt x="37874" y="36805"/>
                </a:lnTo>
                <a:lnTo>
                  <a:pt x="37469" y="36953"/>
                </a:lnTo>
                <a:lnTo>
                  <a:pt x="36659" y="37247"/>
                </a:lnTo>
                <a:lnTo>
                  <a:pt x="35867" y="37487"/>
                </a:lnTo>
                <a:lnTo>
                  <a:pt x="35057" y="37689"/>
                </a:lnTo>
                <a:lnTo>
                  <a:pt x="34265" y="37836"/>
                </a:lnTo>
                <a:lnTo>
                  <a:pt x="33492" y="37965"/>
                </a:lnTo>
                <a:lnTo>
                  <a:pt x="32719" y="38057"/>
                </a:lnTo>
                <a:lnTo>
                  <a:pt x="31964" y="38131"/>
                </a:lnTo>
                <a:lnTo>
                  <a:pt x="31227" y="38168"/>
                </a:lnTo>
                <a:lnTo>
                  <a:pt x="30528" y="38186"/>
                </a:lnTo>
                <a:lnTo>
                  <a:pt x="29846" y="38168"/>
                </a:lnTo>
                <a:lnTo>
                  <a:pt x="29202" y="38149"/>
                </a:lnTo>
                <a:lnTo>
                  <a:pt x="28576" y="38113"/>
                </a:lnTo>
                <a:lnTo>
                  <a:pt x="27987" y="38057"/>
                </a:lnTo>
                <a:lnTo>
                  <a:pt x="27453" y="37984"/>
                </a:lnTo>
                <a:lnTo>
                  <a:pt x="26956" y="37928"/>
                </a:lnTo>
                <a:lnTo>
                  <a:pt x="26090" y="37781"/>
                </a:lnTo>
                <a:lnTo>
                  <a:pt x="25446" y="37652"/>
                </a:lnTo>
                <a:lnTo>
                  <a:pt x="25041" y="37560"/>
                </a:lnTo>
                <a:lnTo>
                  <a:pt x="24912" y="37523"/>
                </a:lnTo>
                <a:lnTo>
                  <a:pt x="24838" y="37395"/>
                </a:lnTo>
                <a:lnTo>
                  <a:pt x="24636" y="37026"/>
                </a:lnTo>
                <a:lnTo>
                  <a:pt x="24323" y="36456"/>
                </a:lnTo>
                <a:lnTo>
                  <a:pt x="23955" y="35664"/>
                </a:lnTo>
                <a:lnTo>
                  <a:pt x="23752" y="35204"/>
                </a:lnTo>
                <a:lnTo>
                  <a:pt x="23550" y="34706"/>
                </a:lnTo>
                <a:lnTo>
                  <a:pt x="23347" y="34154"/>
                </a:lnTo>
                <a:lnTo>
                  <a:pt x="23126" y="33565"/>
                </a:lnTo>
                <a:lnTo>
                  <a:pt x="22924" y="32957"/>
                </a:lnTo>
                <a:lnTo>
                  <a:pt x="22739" y="32294"/>
                </a:lnTo>
                <a:lnTo>
                  <a:pt x="22555" y="31613"/>
                </a:lnTo>
                <a:lnTo>
                  <a:pt x="22390" y="30895"/>
                </a:lnTo>
                <a:lnTo>
                  <a:pt x="22242" y="30159"/>
                </a:lnTo>
                <a:lnTo>
                  <a:pt x="22113" y="29385"/>
                </a:lnTo>
                <a:lnTo>
                  <a:pt x="22021" y="28612"/>
                </a:lnTo>
                <a:lnTo>
                  <a:pt x="21966" y="27802"/>
                </a:lnTo>
                <a:lnTo>
                  <a:pt x="21929" y="26974"/>
                </a:lnTo>
                <a:lnTo>
                  <a:pt x="21948" y="26145"/>
                </a:lnTo>
                <a:lnTo>
                  <a:pt x="22003" y="25298"/>
                </a:lnTo>
                <a:lnTo>
                  <a:pt x="22040" y="24856"/>
                </a:lnTo>
                <a:lnTo>
                  <a:pt x="22095" y="24433"/>
                </a:lnTo>
                <a:lnTo>
                  <a:pt x="22169" y="23991"/>
                </a:lnTo>
                <a:lnTo>
                  <a:pt x="22242" y="23567"/>
                </a:lnTo>
                <a:lnTo>
                  <a:pt x="22334" y="23125"/>
                </a:lnTo>
                <a:lnTo>
                  <a:pt x="22445" y="22684"/>
                </a:lnTo>
                <a:lnTo>
                  <a:pt x="22574" y="22260"/>
                </a:lnTo>
                <a:lnTo>
                  <a:pt x="22703" y="21818"/>
                </a:lnTo>
                <a:lnTo>
                  <a:pt x="22850" y="21376"/>
                </a:lnTo>
                <a:lnTo>
                  <a:pt x="23034" y="20935"/>
                </a:lnTo>
                <a:lnTo>
                  <a:pt x="23218" y="20493"/>
                </a:lnTo>
                <a:lnTo>
                  <a:pt x="23421" y="20069"/>
                </a:lnTo>
                <a:lnTo>
                  <a:pt x="23623" y="19627"/>
                </a:lnTo>
                <a:lnTo>
                  <a:pt x="23863" y="19185"/>
                </a:lnTo>
                <a:lnTo>
                  <a:pt x="24120" y="18762"/>
                </a:lnTo>
                <a:lnTo>
                  <a:pt x="24397" y="18320"/>
                </a:lnTo>
                <a:lnTo>
                  <a:pt x="24691" y="17897"/>
                </a:lnTo>
                <a:lnTo>
                  <a:pt x="24986" y="17473"/>
                </a:lnTo>
                <a:lnTo>
                  <a:pt x="25317" y="17050"/>
                </a:lnTo>
                <a:lnTo>
                  <a:pt x="25667" y="16645"/>
                </a:lnTo>
                <a:lnTo>
                  <a:pt x="26035" y="16240"/>
                </a:lnTo>
                <a:lnTo>
                  <a:pt x="26403" y="15834"/>
                </a:lnTo>
                <a:lnTo>
                  <a:pt x="26790" y="15448"/>
                </a:lnTo>
                <a:lnTo>
                  <a:pt x="27177" y="15061"/>
                </a:lnTo>
                <a:lnTo>
                  <a:pt x="27600" y="14693"/>
                </a:lnTo>
                <a:lnTo>
                  <a:pt x="28024" y="14325"/>
                </a:lnTo>
                <a:lnTo>
                  <a:pt x="28447" y="13956"/>
                </a:lnTo>
                <a:lnTo>
                  <a:pt x="28889" y="13607"/>
                </a:lnTo>
                <a:lnTo>
                  <a:pt x="29349" y="13257"/>
                </a:lnTo>
                <a:lnTo>
                  <a:pt x="29810" y="12925"/>
                </a:lnTo>
                <a:lnTo>
                  <a:pt x="30767" y="12263"/>
                </a:lnTo>
                <a:lnTo>
                  <a:pt x="31743" y="11637"/>
                </a:lnTo>
                <a:lnTo>
                  <a:pt x="32737" y="11047"/>
                </a:lnTo>
                <a:lnTo>
                  <a:pt x="33750" y="10477"/>
                </a:lnTo>
                <a:lnTo>
                  <a:pt x="34781" y="9943"/>
                </a:lnTo>
                <a:lnTo>
                  <a:pt x="35812" y="9446"/>
                </a:lnTo>
                <a:lnTo>
                  <a:pt x="36843" y="8949"/>
                </a:lnTo>
                <a:lnTo>
                  <a:pt x="37874" y="8507"/>
                </a:lnTo>
                <a:lnTo>
                  <a:pt x="38905" y="8065"/>
                </a:lnTo>
                <a:lnTo>
                  <a:pt x="39899" y="7678"/>
                </a:lnTo>
                <a:lnTo>
                  <a:pt x="40893" y="7291"/>
                </a:lnTo>
                <a:lnTo>
                  <a:pt x="41851" y="6960"/>
                </a:lnTo>
                <a:lnTo>
                  <a:pt x="42771" y="6629"/>
                </a:lnTo>
                <a:lnTo>
                  <a:pt x="43674" y="6334"/>
                </a:lnTo>
                <a:lnTo>
                  <a:pt x="45331" y="5819"/>
                </a:lnTo>
                <a:lnTo>
                  <a:pt x="46785" y="5395"/>
                </a:lnTo>
                <a:lnTo>
                  <a:pt x="47982" y="5082"/>
                </a:lnTo>
                <a:lnTo>
                  <a:pt x="48903" y="4861"/>
                </a:lnTo>
                <a:lnTo>
                  <a:pt x="49676" y="4677"/>
                </a:lnTo>
                <a:close/>
                <a:moveTo>
                  <a:pt x="1" y="0"/>
                </a:moveTo>
                <a:lnTo>
                  <a:pt x="1" y="53026"/>
                </a:lnTo>
                <a:lnTo>
                  <a:pt x="94269" y="53026"/>
                </a:lnTo>
                <a:lnTo>
                  <a:pt x="9426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3"/>
          <p:cNvSpPr/>
          <p:nvPr/>
        </p:nvSpPr>
        <p:spPr>
          <a:xfrm>
            <a:off x="235802" y="2802078"/>
            <a:ext cx="1905613" cy="1255536"/>
          </a:xfrm>
          <a:custGeom>
            <a:avLst/>
            <a:gdLst/>
            <a:ahLst/>
            <a:cxnLst/>
            <a:rect l="l" t="t" r="r" b="b"/>
            <a:pathLst>
              <a:path w="19646" h="12944" extrusionOk="0">
                <a:moveTo>
                  <a:pt x="9261" y="0"/>
                </a:moveTo>
                <a:lnTo>
                  <a:pt x="8654" y="19"/>
                </a:lnTo>
                <a:lnTo>
                  <a:pt x="8065" y="37"/>
                </a:lnTo>
                <a:lnTo>
                  <a:pt x="7457" y="74"/>
                </a:lnTo>
                <a:lnTo>
                  <a:pt x="6868" y="129"/>
                </a:lnTo>
                <a:lnTo>
                  <a:pt x="6297" y="203"/>
                </a:lnTo>
                <a:lnTo>
                  <a:pt x="5174" y="350"/>
                </a:lnTo>
                <a:lnTo>
                  <a:pt x="4106" y="534"/>
                </a:lnTo>
                <a:lnTo>
                  <a:pt x="3130" y="737"/>
                </a:lnTo>
                <a:lnTo>
                  <a:pt x="2247" y="939"/>
                </a:lnTo>
                <a:lnTo>
                  <a:pt x="1492" y="1123"/>
                </a:lnTo>
                <a:lnTo>
                  <a:pt x="866" y="1289"/>
                </a:lnTo>
                <a:lnTo>
                  <a:pt x="405" y="1436"/>
                </a:lnTo>
                <a:lnTo>
                  <a:pt x="0" y="1547"/>
                </a:lnTo>
                <a:lnTo>
                  <a:pt x="203" y="1915"/>
                </a:lnTo>
                <a:lnTo>
                  <a:pt x="424" y="2357"/>
                </a:lnTo>
                <a:lnTo>
                  <a:pt x="737" y="2909"/>
                </a:lnTo>
                <a:lnTo>
                  <a:pt x="1142" y="3591"/>
                </a:lnTo>
                <a:lnTo>
                  <a:pt x="1602" y="4364"/>
                </a:lnTo>
                <a:lnTo>
                  <a:pt x="2155" y="5192"/>
                </a:lnTo>
                <a:lnTo>
                  <a:pt x="2762" y="6095"/>
                </a:lnTo>
                <a:lnTo>
                  <a:pt x="3425" y="6997"/>
                </a:lnTo>
                <a:lnTo>
                  <a:pt x="3793" y="7457"/>
                </a:lnTo>
                <a:lnTo>
                  <a:pt x="4161" y="7917"/>
                </a:lnTo>
                <a:lnTo>
                  <a:pt x="4548" y="8378"/>
                </a:lnTo>
                <a:lnTo>
                  <a:pt x="4953" y="8820"/>
                </a:lnTo>
                <a:lnTo>
                  <a:pt x="5358" y="9261"/>
                </a:lnTo>
                <a:lnTo>
                  <a:pt x="5800" y="9685"/>
                </a:lnTo>
                <a:lnTo>
                  <a:pt x="6223" y="10090"/>
                </a:lnTo>
                <a:lnTo>
                  <a:pt x="6684" y="10495"/>
                </a:lnTo>
                <a:lnTo>
                  <a:pt x="7144" y="10863"/>
                </a:lnTo>
                <a:lnTo>
                  <a:pt x="7604" y="11213"/>
                </a:lnTo>
                <a:lnTo>
                  <a:pt x="8083" y="11544"/>
                </a:lnTo>
                <a:lnTo>
                  <a:pt x="8580" y="11839"/>
                </a:lnTo>
                <a:lnTo>
                  <a:pt x="9077" y="12097"/>
                </a:lnTo>
                <a:lnTo>
                  <a:pt x="9574" y="12336"/>
                </a:lnTo>
                <a:lnTo>
                  <a:pt x="9979" y="12483"/>
                </a:lnTo>
                <a:lnTo>
                  <a:pt x="10385" y="12631"/>
                </a:lnTo>
                <a:lnTo>
                  <a:pt x="10790" y="12723"/>
                </a:lnTo>
                <a:lnTo>
                  <a:pt x="11195" y="12815"/>
                </a:lnTo>
                <a:lnTo>
                  <a:pt x="11581" y="12888"/>
                </a:lnTo>
                <a:lnTo>
                  <a:pt x="11986" y="12925"/>
                </a:lnTo>
                <a:lnTo>
                  <a:pt x="12355" y="12944"/>
                </a:lnTo>
                <a:lnTo>
                  <a:pt x="12741" y="12944"/>
                </a:lnTo>
                <a:lnTo>
                  <a:pt x="13109" y="12925"/>
                </a:lnTo>
                <a:lnTo>
                  <a:pt x="13478" y="12888"/>
                </a:lnTo>
                <a:lnTo>
                  <a:pt x="13846" y="12852"/>
                </a:lnTo>
                <a:lnTo>
                  <a:pt x="14196" y="12778"/>
                </a:lnTo>
                <a:lnTo>
                  <a:pt x="14527" y="12704"/>
                </a:lnTo>
                <a:lnTo>
                  <a:pt x="14877" y="12631"/>
                </a:lnTo>
                <a:lnTo>
                  <a:pt x="15208" y="12520"/>
                </a:lnTo>
                <a:lnTo>
                  <a:pt x="15521" y="12410"/>
                </a:lnTo>
                <a:lnTo>
                  <a:pt x="16129" y="12170"/>
                </a:lnTo>
                <a:lnTo>
                  <a:pt x="16718" y="11913"/>
                </a:lnTo>
                <a:lnTo>
                  <a:pt x="17252" y="11618"/>
                </a:lnTo>
                <a:lnTo>
                  <a:pt x="17731" y="11324"/>
                </a:lnTo>
                <a:lnTo>
                  <a:pt x="18173" y="11029"/>
                </a:lnTo>
                <a:lnTo>
                  <a:pt x="18559" y="10753"/>
                </a:lnTo>
                <a:lnTo>
                  <a:pt x="18891" y="10495"/>
                </a:lnTo>
                <a:lnTo>
                  <a:pt x="19167" y="10274"/>
                </a:lnTo>
                <a:lnTo>
                  <a:pt x="5929" y="4069"/>
                </a:lnTo>
                <a:lnTo>
                  <a:pt x="19646" y="9225"/>
                </a:lnTo>
                <a:lnTo>
                  <a:pt x="19646" y="9225"/>
                </a:lnTo>
                <a:lnTo>
                  <a:pt x="19609" y="8875"/>
                </a:lnTo>
                <a:lnTo>
                  <a:pt x="19572" y="8451"/>
                </a:lnTo>
                <a:lnTo>
                  <a:pt x="19498" y="7991"/>
                </a:lnTo>
                <a:lnTo>
                  <a:pt x="19406" y="7475"/>
                </a:lnTo>
                <a:lnTo>
                  <a:pt x="19277" y="6923"/>
                </a:lnTo>
                <a:lnTo>
                  <a:pt x="19112" y="6334"/>
                </a:lnTo>
                <a:lnTo>
                  <a:pt x="18909" y="5726"/>
                </a:lnTo>
                <a:lnTo>
                  <a:pt x="18651" y="5119"/>
                </a:lnTo>
                <a:lnTo>
                  <a:pt x="18504" y="4806"/>
                </a:lnTo>
                <a:lnTo>
                  <a:pt x="18338" y="4493"/>
                </a:lnTo>
                <a:lnTo>
                  <a:pt x="18173" y="4180"/>
                </a:lnTo>
                <a:lnTo>
                  <a:pt x="17989" y="3885"/>
                </a:lnTo>
                <a:lnTo>
                  <a:pt x="17786" y="3591"/>
                </a:lnTo>
                <a:lnTo>
                  <a:pt x="17565" y="3296"/>
                </a:lnTo>
                <a:lnTo>
                  <a:pt x="17326" y="3001"/>
                </a:lnTo>
                <a:lnTo>
                  <a:pt x="17086" y="2725"/>
                </a:lnTo>
                <a:lnTo>
                  <a:pt x="16810" y="2449"/>
                </a:lnTo>
                <a:lnTo>
                  <a:pt x="16534" y="2173"/>
                </a:lnTo>
                <a:lnTo>
                  <a:pt x="16221" y="1934"/>
                </a:lnTo>
                <a:lnTo>
                  <a:pt x="15890" y="1694"/>
                </a:lnTo>
                <a:lnTo>
                  <a:pt x="15558" y="1455"/>
                </a:lnTo>
                <a:lnTo>
                  <a:pt x="15190" y="1252"/>
                </a:lnTo>
                <a:lnTo>
                  <a:pt x="14803" y="1050"/>
                </a:lnTo>
                <a:lnTo>
                  <a:pt x="14398" y="866"/>
                </a:lnTo>
                <a:lnTo>
                  <a:pt x="13883" y="663"/>
                </a:lnTo>
                <a:lnTo>
                  <a:pt x="13349" y="497"/>
                </a:lnTo>
                <a:lnTo>
                  <a:pt x="12796" y="350"/>
                </a:lnTo>
                <a:lnTo>
                  <a:pt x="12226" y="240"/>
                </a:lnTo>
                <a:lnTo>
                  <a:pt x="11655" y="148"/>
                </a:lnTo>
                <a:lnTo>
                  <a:pt x="11066" y="74"/>
                </a:lnTo>
                <a:lnTo>
                  <a:pt x="10458" y="37"/>
                </a:lnTo>
                <a:lnTo>
                  <a:pt x="986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3"/>
          <p:cNvSpPr/>
          <p:nvPr/>
        </p:nvSpPr>
        <p:spPr>
          <a:xfrm>
            <a:off x="0" y="4136091"/>
            <a:ext cx="1085984" cy="1007319"/>
          </a:xfrm>
          <a:custGeom>
            <a:avLst/>
            <a:gdLst/>
            <a:ahLst/>
            <a:cxnLst/>
            <a:rect l="l" t="t" r="r" b="b"/>
            <a:pathLst>
              <a:path w="11196" h="10385" extrusionOk="0">
                <a:moveTo>
                  <a:pt x="3812" y="1"/>
                </a:moveTo>
                <a:lnTo>
                  <a:pt x="3518" y="19"/>
                </a:lnTo>
                <a:lnTo>
                  <a:pt x="2965" y="93"/>
                </a:lnTo>
                <a:lnTo>
                  <a:pt x="2431" y="203"/>
                </a:lnTo>
                <a:lnTo>
                  <a:pt x="1916" y="351"/>
                </a:lnTo>
                <a:lnTo>
                  <a:pt x="1400" y="535"/>
                </a:lnTo>
                <a:lnTo>
                  <a:pt x="922" y="756"/>
                </a:lnTo>
                <a:lnTo>
                  <a:pt x="443" y="995"/>
                </a:lnTo>
                <a:lnTo>
                  <a:pt x="1" y="1290"/>
                </a:lnTo>
                <a:lnTo>
                  <a:pt x="1" y="10385"/>
                </a:lnTo>
                <a:lnTo>
                  <a:pt x="10404" y="10385"/>
                </a:lnTo>
                <a:lnTo>
                  <a:pt x="10569" y="10017"/>
                </a:lnTo>
                <a:lnTo>
                  <a:pt x="10735" y="9630"/>
                </a:lnTo>
                <a:lnTo>
                  <a:pt x="10882" y="9225"/>
                </a:lnTo>
                <a:lnTo>
                  <a:pt x="10993" y="8820"/>
                </a:lnTo>
                <a:lnTo>
                  <a:pt x="11085" y="8397"/>
                </a:lnTo>
                <a:lnTo>
                  <a:pt x="11140" y="7973"/>
                </a:lnTo>
                <a:lnTo>
                  <a:pt x="11177" y="7550"/>
                </a:lnTo>
                <a:lnTo>
                  <a:pt x="11195" y="7108"/>
                </a:lnTo>
                <a:lnTo>
                  <a:pt x="11177" y="6740"/>
                </a:lnTo>
                <a:lnTo>
                  <a:pt x="11158" y="6390"/>
                </a:lnTo>
                <a:lnTo>
                  <a:pt x="11122" y="6021"/>
                </a:lnTo>
                <a:lnTo>
                  <a:pt x="11048" y="5672"/>
                </a:lnTo>
                <a:lnTo>
                  <a:pt x="10974" y="5340"/>
                </a:lnTo>
                <a:lnTo>
                  <a:pt x="10882" y="4990"/>
                </a:lnTo>
                <a:lnTo>
                  <a:pt x="10772" y="4659"/>
                </a:lnTo>
                <a:lnTo>
                  <a:pt x="10643" y="4346"/>
                </a:lnTo>
                <a:lnTo>
                  <a:pt x="10496" y="4033"/>
                </a:lnTo>
                <a:lnTo>
                  <a:pt x="10330" y="3720"/>
                </a:lnTo>
                <a:lnTo>
                  <a:pt x="10164" y="3425"/>
                </a:lnTo>
                <a:lnTo>
                  <a:pt x="9980" y="3131"/>
                </a:lnTo>
                <a:lnTo>
                  <a:pt x="9778" y="2855"/>
                </a:lnTo>
                <a:lnTo>
                  <a:pt x="9575" y="2578"/>
                </a:lnTo>
                <a:lnTo>
                  <a:pt x="9354" y="2321"/>
                </a:lnTo>
                <a:lnTo>
                  <a:pt x="9115" y="2081"/>
                </a:lnTo>
                <a:lnTo>
                  <a:pt x="8875" y="1842"/>
                </a:lnTo>
                <a:lnTo>
                  <a:pt x="8618" y="1621"/>
                </a:lnTo>
                <a:lnTo>
                  <a:pt x="8341" y="1419"/>
                </a:lnTo>
                <a:lnTo>
                  <a:pt x="8065" y="1216"/>
                </a:lnTo>
                <a:lnTo>
                  <a:pt x="7771" y="1032"/>
                </a:lnTo>
                <a:lnTo>
                  <a:pt x="7476" y="866"/>
                </a:lnTo>
                <a:lnTo>
                  <a:pt x="7163" y="700"/>
                </a:lnTo>
                <a:lnTo>
                  <a:pt x="6850" y="553"/>
                </a:lnTo>
                <a:lnTo>
                  <a:pt x="6537" y="424"/>
                </a:lnTo>
                <a:lnTo>
                  <a:pt x="6206" y="314"/>
                </a:lnTo>
                <a:lnTo>
                  <a:pt x="5856" y="222"/>
                </a:lnTo>
                <a:lnTo>
                  <a:pt x="5525" y="148"/>
                </a:lnTo>
                <a:lnTo>
                  <a:pt x="5175" y="74"/>
                </a:lnTo>
                <a:lnTo>
                  <a:pt x="4806" y="38"/>
                </a:lnTo>
                <a:lnTo>
                  <a:pt x="4457" y="19"/>
                </a:lnTo>
                <a:lnTo>
                  <a:pt x="4088" y="1"/>
                </a:lnTo>
                <a:close/>
              </a:path>
            </a:pathLst>
          </a:custGeom>
          <a:solidFill>
            <a:srgbClr val="1D5885">
              <a:alpha val="13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51B148"/>
              </a:solidFill>
            </a:endParaRPr>
          </a:p>
        </p:txBody>
      </p:sp>
      <p:sp>
        <p:nvSpPr>
          <p:cNvPr id="19" name="Google Shape;19;p3"/>
          <p:cNvSpPr/>
          <p:nvPr/>
        </p:nvSpPr>
        <p:spPr>
          <a:xfrm>
            <a:off x="0" y="0"/>
            <a:ext cx="1936070" cy="2500305"/>
          </a:xfrm>
          <a:custGeom>
            <a:avLst/>
            <a:gdLst/>
            <a:ahLst/>
            <a:cxnLst/>
            <a:rect l="l" t="t" r="r" b="b"/>
            <a:pathLst>
              <a:path w="19960" h="25777" extrusionOk="0">
                <a:moveTo>
                  <a:pt x="1" y="0"/>
                </a:moveTo>
                <a:lnTo>
                  <a:pt x="1" y="24727"/>
                </a:lnTo>
                <a:lnTo>
                  <a:pt x="627" y="24967"/>
                </a:lnTo>
                <a:lnTo>
                  <a:pt x="1290" y="25188"/>
                </a:lnTo>
                <a:lnTo>
                  <a:pt x="1953" y="25353"/>
                </a:lnTo>
                <a:lnTo>
                  <a:pt x="2615" y="25501"/>
                </a:lnTo>
                <a:lnTo>
                  <a:pt x="3297" y="25629"/>
                </a:lnTo>
                <a:lnTo>
                  <a:pt x="3996" y="25703"/>
                </a:lnTo>
                <a:lnTo>
                  <a:pt x="4696" y="25758"/>
                </a:lnTo>
                <a:lnTo>
                  <a:pt x="5414" y="25777"/>
                </a:lnTo>
                <a:lnTo>
                  <a:pt x="6169" y="25758"/>
                </a:lnTo>
                <a:lnTo>
                  <a:pt x="6905" y="25703"/>
                </a:lnTo>
                <a:lnTo>
                  <a:pt x="7623" y="25611"/>
                </a:lnTo>
                <a:lnTo>
                  <a:pt x="8341" y="25482"/>
                </a:lnTo>
                <a:lnTo>
                  <a:pt x="9041" y="25316"/>
                </a:lnTo>
                <a:lnTo>
                  <a:pt x="9741" y="25114"/>
                </a:lnTo>
                <a:lnTo>
                  <a:pt x="10422" y="24893"/>
                </a:lnTo>
                <a:lnTo>
                  <a:pt x="11085" y="24635"/>
                </a:lnTo>
                <a:lnTo>
                  <a:pt x="11711" y="24341"/>
                </a:lnTo>
                <a:lnTo>
                  <a:pt x="12355" y="24028"/>
                </a:lnTo>
                <a:lnTo>
                  <a:pt x="12963" y="23678"/>
                </a:lnTo>
                <a:lnTo>
                  <a:pt x="13552" y="23291"/>
                </a:lnTo>
                <a:lnTo>
                  <a:pt x="14123" y="22886"/>
                </a:lnTo>
                <a:lnTo>
                  <a:pt x="14675" y="22463"/>
                </a:lnTo>
                <a:lnTo>
                  <a:pt x="15191" y="22002"/>
                </a:lnTo>
                <a:lnTo>
                  <a:pt x="15706" y="21524"/>
                </a:lnTo>
                <a:lnTo>
                  <a:pt x="16185" y="21008"/>
                </a:lnTo>
                <a:lnTo>
                  <a:pt x="16645" y="20493"/>
                </a:lnTo>
                <a:lnTo>
                  <a:pt x="17069" y="19940"/>
                </a:lnTo>
                <a:lnTo>
                  <a:pt x="17474" y="19370"/>
                </a:lnTo>
                <a:lnTo>
                  <a:pt x="17860" y="18780"/>
                </a:lnTo>
                <a:lnTo>
                  <a:pt x="18210" y="18173"/>
                </a:lnTo>
                <a:lnTo>
                  <a:pt x="18523" y="17528"/>
                </a:lnTo>
                <a:lnTo>
                  <a:pt x="18818" y="16902"/>
                </a:lnTo>
                <a:lnTo>
                  <a:pt x="19076" y="16240"/>
                </a:lnTo>
                <a:lnTo>
                  <a:pt x="19296" y="15558"/>
                </a:lnTo>
                <a:lnTo>
                  <a:pt x="19499" y="14859"/>
                </a:lnTo>
                <a:lnTo>
                  <a:pt x="19665" y="14159"/>
                </a:lnTo>
                <a:lnTo>
                  <a:pt x="19794" y="13441"/>
                </a:lnTo>
                <a:lnTo>
                  <a:pt x="19886" y="12723"/>
                </a:lnTo>
                <a:lnTo>
                  <a:pt x="19941" y="11986"/>
                </a:lnTo>
                <a:lnTo>
                  <a:pt x="19959" y="11232"/>
                </a:lnTo>
                <a:lnTo>
                  <a:pt x="19959" y="10808"/>
                </a:lnTo>
                <a:lnTo>
                  <a:pt x="19941" y="10385"/>
                </a:lnTo>
                <a:lnTo>
                  <a:pt x="19904" y="9980"/>
                </a:lnTo>
                <a:lnTo>
                  <a:pt x="19867" y="9556"/>
                </a:lnTo>
                <a:lnTo>
                  <a:pt x="19812" y="9151"/>
                </a:lnTo>
                <a:lnTo>
                  <a:pt x="19738" y="8746"/>
                </a:lnTo>
                <a:lnTo>
                  <a:pt x="19665" y="8341"/>
                </a:lnTo>
                <a:lnTo>
                  <a:pt x="19591" y="7936"/>
                </a:lnTo>
                <a:lnTo>
                  <a:pt x="19481" y="7549"/>
                </a:lnTo>
                <a:lnTo>
                  <a:pt x="19389" y="7163"/>
                </a:lnTo>
                <a:lnTo>
                  <a:pt x="19260" y="6776"/>
                </a:lnTo>
                <a:lnTo>
                  <a:pt x="19131" y="6389"/>
                </a:lnTo>
                <a:lnTo>
                  <a:pt x="19002" y="6021"/>
                </a:lnTo>
                <a:lnTo>
                  <a:pt x="18855" y="5653"/>
                </a:lnTo>
                <a:lnTo>
                  <a:pt x="18523" y="4916"/>
                </a:lnTo>
                <a:lnTo>
                  <a:pt x="18155" y="4217"/>
                </a:lnTo>
                <a:lnTo>
                  <a:pt x="17750" y="3536"/>
                </a:lnTo>
                <a:lnTo>
                  <a:pt x="17326" y="2873"/>
                </a:lnTo>
                <a:lnTo>
                  <a:pt x="16848" y="2247"/>
                </a:lnTo>
                <a:lnTo>
                  <a:pt x="16351" y="1639"/>
                </a:lnTo>
                <a:lnTo>
                  <a:pt x="15817" y="1068"/>
                </a:lnTo>
                <a:lnTo>
                  <a:pt x="15246" y="516"/>
                </a:lnTo>
                <a:lnTo>
                  <a:pt x="14657" y="0"/>
                </a:lnTo>
                <a:close/>
              </a:path>
            </a:pathLst>
          </a:custGeom>
          <a:solidFill>
            <a:srgbClr val="1D5885">
              <a:alpha val="13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51B148"/>
              </a:solidFill>
            </a:endParaRPr>
          </a:p>
        </p:txBody>
      </p:sp>
      <p:sp>
        <p:nvSpPr>
          <p:cNvPr id="20" name="Google Shape;20;p3"/>
          <p:cNvSpPr/>
          <p:nvPr/>
        </p:nvSpPr>
        <p:spPr>
          <a:xfrm>
            <a:off x="2221739" y="0"/>
            <a:ext cx="971624" cy="843005"/>
          </a:xfrm>
          <a:custGeom>
            <a:avLst/>
            <a:gdLst/>
            <a:ahLst/>
            <a:cxnLst/>
            <a:rect l="l" t="t" r="r" b="b"/>
            <a:pathLst>
              <a:path w="10017" h="8691" extrusionOk="0">
                <a:moveTo>
                  <a:pt x="1620" y="0"/>
                </a:moveTo>
                <a:lnTo>
                  <a:pt x="1436" y="185"/>
                </a:lnTo>
                <a:lnTo>
                  <a:pt x="1252" y="369"/>
                </a:lnTo>
                <a:lnTo>
                  <a:pt x="1105" y="553"/>
                </a:lnTo>
                <a:lnTo>
                  <a:pt x="939" y="755"/>
                </a:lnTo>
                <a:lnTo>
                  <a:pt x="792" y="958"/>
                </a:lnTo>
                <a:lnTo>
                  <a:pt x="663" y="1179"/>
                </a:lnTo>
                <a:lnTo>
                  <a:pt x="553" y="1400"/>
                </a:lnTo>
                <a:lnTo>
                  <a:pt x="442" y="1639"/>
                </a:lnTo>
                <a:lnTo>
                  <a:pt x="332" y="1878"/>
                </a:lnTo>
                <a:lnTo>
                  <a:pt x="258" y="2118"/>
                </a:lnTo>
                <a:lnTo>
                  <a:pt x="166" y="2376"/>
                </a:lnTo>
                <a:lnTo>
                  <a:pt x="111" y="2615"/>
                </a:lnTo>
                <a:lnTo>
                  <a:pt x="55" y="2873"/>
                </a:lnTo>
                <a:lnTo>
                  <a:pt x="37" y="3149"/>
                </a:lnTo>
                <a:lnTo>
                  <a:pt x="0" y="3407"/>
                </a:lnTo>
                <a:lnTo>
                  <a:pt x="0" y="3683"/>
                </a:lnTo>
                <a:lnTo>
                  <a:pt x="0" y="3941"/>
                </a:lnTo>
                <a:lnTo>
                  <a:pt x="19" y="4198"/>
                </a:lnTo>
                <a:lnTo>
                  <a:pt x="55" y="4438"/>
                </a:lnTo>
                <a:lnTo>
                  <a:pt x="111" y="4695"/>
                </a:lnTo>
                <a:lnTo>
                  <a:pt x="166" y="4935"/>
                </a:lnTo>
                <a:lnTo>
                  <a:pt x="221" y="5174"/>
                </a:lnTo>
                <a:lnTo>
                  <a:pt x="313" y="5413"/>
                </a:lnTo>
                <a:lnTo>
                  <a:pt x="387" y="5634"/>
                </a:lnTo>
                <a:lnTo>
                  <a:pt x="497" y="5855"/>
                </a:lnTo>
                <a:lnTo>
                  <a:pt x="608" y="6076"/>
                </a:lnTo>
                <a:lnTo>
                  <a:pt x="718" y="6279"/>
                </a:lnTo>
                <a:lnTo>
                  <a:pt x="847" y="6481"/>
                </a:lnTo>
                <a:lnTo>
                  <a:pt x="994" y="6684"/>
                </a:lnTo>
                <a:lnTo>
                  <a:pt x="1142" y="6868"/>
                </a:lnTo>
                <a:lnTo>
                  <a:pt x="1307" y="7052"/>
                </a:lnTo>
                <a:lnTo>
                  <a:pt x="1473" y="7218"/>
                </a:lnTo>
                <a:lnTo>
                  <a:pt x="1639" y="7384"/>
                </a:lnTo>
                <a:lnTo>
                  <a:pt x="1823" y="7549"/>
                </a:lnTo>
                <a:lnTo>
                  <a:pt x="2007" y="7697"/>
                </a:lnTo>
                <a:lnTo>
                  <a:pt x="2210" y="7844"/>
                </a:lnTo>
                <a:lnTo>
                  <a:pt x="2412" y="7973"/>
                </a:lnTo>
                <a:lnTo>
                  <a:pt x="2615" y="8083"/>
                </a:lnTo>
                <a:lnTo>
                  <a:pt x="2836" y="8194"/>
                </a:lnTo>
                <a:lnTo>
                  <a:pt x="3057" y="8304"/>
                </a:lnTo>
                <a:lnTo>
                  <a:pt x="3277" y="8378"/>
                </a:lnTo>
                <a:lnTo>
                  <a:pt x="3517" y="8470"/>
                </a:lnTo>
                <a:lnTo>
                  <a:pt x="3756" y="8525"/>
                </a:lnTo>
                <a:lnTo>
                  <a:pt x="3996" y="8580"/>
                </a:lnTo>
                <a:lnTo>
                  <a:pt x="4253" y="8636"/>
                </a:lnTo>
                <a:lnTo>
                  <a:pt x="4493" y="8672"/>
                </a:lnTo>
                <a:lnTo>
                  <a:pt x="4750" y="8691"/>
                </a:lnTo>
                <a:lnTo>
                  <a:pt x="5266" y="8691"/>
                </a:lnTo>
                <a:lnTo>
                  <a:pt x="5524" y="8672"/>
                </a:lnTo>
                <a:lnTo>
                  <a:pt x="5763" y="8636"/>
                </a:lnTo>
                <a:lnTo>
                  <a:pt x="6021" y="8580"/>
                </a:lnTo>
                <a:lnTo>
                  <a:pt x="6260" y="8525"/>
                </a:lnTo>
                <a:lnTo>
                  <a:pt x="6500" y="8470"/>
                </a:lnTo>
                <a:lnTo>
                  <a:pt x="6739" y="8378"/>
                </a:lnTo>
                <a:lnTo>
                  <a:pt x="6960" y="8304"/>
                </a:lnTo>
                <a:lnTo>
                  <a:pt x="7181" y="8194"/>
                </a:lnTo>
                <a:lnTo>
                  <a:pt x="7402" y="8083"/>
                </a:lnTo>
                <a:lnTo>
                  <a:pt x="7604" y="7973"/>
                </a:lnTo>
                <a:lnTo>
                  <a:pt x="7807" y="7844"/>
                </a:lnTo>
                <a:lnTo>
                  <a:pt x="8009" y="7697"/>
                </a:lnTo>
                <a:lnTo>
                  <a:pt x="8193" y="7549"/>
                </a:lnTo>
                <a:lnTo>
                  <a:pt x="8378" y="7384"/>
                </a:lnTo>
                <a:lnTo>
                  <a:pt x="8543" y="7218"/>
                </a:lnTo>
                <a:lnTo>
                  <a:pt x="8709" y="7052"/>
                </a:lnTo>
                <a:lnTo>
                  <a:pt x="8875" y="6868"/>
                </a:lnTo>
                <a:lnTo>
                  <a:pt x="9022" y="6684"/>
                </a:lnTo>
                <a:lnTo>
                  <a:pt x="9169" y="6481"/>
                </a:lnTo>
                <a:lnTo>
                  <a:pt x="9298" y="6279"/>
                </a:lnTo>
                <a:lnTo>
                  <a:pt x="9409" y="6076"/>
                </a:lnTo>
                <a:lnTo>
                  <a:pt x="9519" y="5855"/>
                </a:lnTo>
                <a:lnTo>
                  <a:pt x="9630" y="5634"/>
                </a:lnTo>
                <a:lnTo>
                  <a:pt x="9703" y="5413"/>
                </a:lnTo>
                <a:lnTo>
                  <a:pt x="9795" y="5174"/>
                </a:lnTo>
                <a:lnTo>
                  <a:pt x="9850" y="4935"/>
                </a:lnTo>
                <a:lnTo>
                  <a:pt x="9906" y="4695"/>
                </a:lnTo>
                <a:lnTo>
                  <a:pt x="9961" y="4438"/>
                </a:lnTo>
                <a:lnTo>
                  <a:pt x="9998" y="4198"/>
                </a:lnTo>
                <a:lnTo>
                  <a:pt x="10016" y="3941"/>
                </a:lnTo>
                <a:lnTo>
                  <a:pt x="10016" y="3683"/>
                </a:lnTo>
                <a:lnTo>
                  <a:pt x="10016" y="3407"/>
                </a:lnTo>
                <a:lnTo>
                  <a:pt x="9979" y="3149"/>
                </a:lnTo>
                <a:lnTo>
                  <a:pt x="9961" y="2873"/>
                </a:lnTo>
                <a:lnTo>
                  <a:pt x="9906" y="2615"/>
                </a:lnTo>
                <a:lnTo>
                  <a:pt x="9850" y="2376"/>
                </a:lnTo>
                <a:lnTo>
                  <a:pt x="9758" y="2118"/>
                </a:lnTo>
                <a:lnTo>
                  <a:pt x="9685" y="1878"/>
                </a:lnTo>
                <a:lnTo>
                  <a:pt x="9574" y="1639"/>
                </a:lnTo>
                <a:lnTo>
                  <a:pt x="9464" y="1400"/>
                </a:lnTo>
                <a:lnTo>
                  <a:pt x="9353" y="1179"/>
                </a:lnTo>
                <a:lnTo>
                  <a:pt x="9224" y="958"/>
                </a:lnTo>
                <a:lnTo>
                  <a:pt x="9077" y="755"/>
                </a:lnTo>
                <a:lnTo>
                  <a:pt x="8911" y="553"/>
                </a:lnTo>
                <a:lnTo>
                  <a:pt x="8764" y="369"/>
                </a:lnTo>
                <a:lnTo>
                  <a:pt x="8580" y="185"/>
                </a:lnTo>
                <a:lnTo>
                  <a:pt x="8396" y="0"/>
                </a:lnTo>
                <a:close/>
              </a:path>
            </a:pathLst>
          </a:custGeom>
          <a:solidFill>
            <a:srgbClr val="1D5885">
              <a:alpha val="13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51B148"/>
              </a:solidFill>
            </a:endParaRPr>
          </a:p>
        </p:txBody>
      </p:sp>
      <p:sp>
        <p:nvSpPr>
          <p:cNvPr id="21" name="Google Shape;21;p3"/>
          <p:cNvSpPr/>
          <p:nvPr/>
        </p:nvSpPr>
        <p:spPr>
          <a:xfrm>
            <a:off x="1680587" y="3914645"/>
            <a:ext cx="1491337" cy="1228764"/>
          </a:xfrm>
          <a:custGeom>
            <a:avLst/>
            <a:gdLst/>
            <a:ahLst/>
            <a:cxnLst/>
            <a:rect l="l" t="t" r="r" b="b"/>
            <a:pathLst>
              <a:path w="15375" h="12668" extrusionOk="0">
                <a:moveTo>
                  <a:pt x="6500" y="1"/>
                </a:moveTo>
                <a:lnTo>
                  <a:pt x="6187" y="167"/>
                </a:lnTo>
                <a:lnTo>
                  <a:pt x="5837" y="406"/>
                </a:lnTo>
                <a:lnTo>
                  <a:pt x="5377" y="719"/>
                </a:lnTo>
                <a:lnTo>
                  <a:pt x="4843" y="1105"/>
                </a:lnTo>
                <a:lnTo>
                  <a:pt x="4254" y="1603"/>
                </a:lnTo>
                <a:lnTo>
                  <a:pt x="3941" y="1879"/>
                </a:lnTo>
                <a:lnTo>
                  <a:pt x="3609" y="2173"/>
                </a:lnTo>
                <a:lnTo>
                  <a:pt x="3296" y="2486"/>
                </a:lnTo>
                <a:lnTo>
                  <a:pt x="2965" y="2818"/>
                </a:lnTo>
                <a:lnTo>
                  <a:pt x="2652" y="3186"/>
                </a:lnTo>
                <a:lnTo>
                  <a:pt x="2339" y="3573"/>
                </a:lnTo>
                <a:lnTo>
                  <a:pt x="2026" y="3978"/>
                </a:lnTo>
                <a:lnTo>
                  <a:pt x="1731" y="4401"/>
                </a:lnTo>
                <a:lnTo>
                  <a:pt x="1455" y="4843"/>
                </a:lnTo>
                <a:lnTo>
                  <a:pt x="1179" y="5303"/>
                </a:lnTo>
                <a:lnTo>
                  <a:pt x="939" y="5782"/>
                </a:lnTo>
                <a:lnTo>
                  <a:pt x="718" y="6298"/>
                </a:lnTo>
                <a:lnTo>
                  <a:pt x="516" y="6813"/>
                </a:lnTo>
                <a:lnTo>
                  <a:pt x="350" y="7365"/>
                </a:lnTo>
                <a:lnTo>
                  <a:pt x="203" y="7936"/>
                </a:lnTo>
                <a:lnTo>
                  <a:pt x="92" y="8525"/>
                </a:lnTo>
                <a:lnTo>
                  <a:pt x="19" y="9133"/>
                </a:lnTo>
                <a:lnTo>
                  <a:pt x="0" y="9759"/>
                </a:lnTo>
                <a:lnTo>
                  <a:pt x="0" y="10403"/>
                </a:lnTo>
                <a:lnTo>
                  <a:pt x="19" y="10735"/>
                </a:lnTo>
                <a:lnTo>
                  <a:pt x="56" y="11066"/>
                </a:lnTo>
                <a:lnTo>
                  <a:pt x="111" y="11471"/>
                </a:lnTo>
                <a:lnTo>
                  <a:pt x="185" y="11858"/>
                </a:lnTo>
                <a:lnTo>
                  <a:pt x="258" y="12263"/>
                </a:lnTo>
                <a:lnTo>
                  <a:pt x="369" y="12668"/>
                </a:lnTo>
                <a:lnTo>
                  <a:pt x="15209" y="12668"/>
                </a:lnTo>
                <a:lnTo>
                  <a:pt x="15264" y="12245"/>
                </a:lnTo>
                <a:lnTo>
                  <a:pt x="15319" y="11821"/>
                </a:lnTo>
                <a:lnTo>
                  <a:pt x="15337" y="11398"/>
                </a:lnTo>
                <a:lnTo>
                  <a:pt x="15356" y="10974"/>
                </a:lnTo>
                <a:lnTo>
                  <a:pt x="15374" y="10551"/>
                </a:lnTo>
                <a:lnTo>
                  <a:pt x="15356" y="10127"/>
                </a:lnTo>
                <a:lnTo>
                  <a:pt x="15337" y="9722"/>
                </a:lnTo>
                <a:lnTo>
                  <a:pt x="15301" y="9317"/>
                </a:lnTo>
                <a:lnTo>
                  <a:pt x="15245" y="8986"/>
                </a:lnTo>
                <a:lnTo>
                  <a:pt x="15209" y="8654"/>
                </a:lnTo>
                <a:lnTo>
                  <a:pt x="15061" y="8028"/>
                </a:lnTo>
                <a:lnTo>
                  <a:pt x="14896" y="7421"/>
                </a:lnTo>
                <a:lnTo>
                  <a:pt x="14675" y="6850"/>
                </a:lnTo>
                <a:lnTo>
                  <a:pt x="14435" y="6298"/>
                </a:lnTo>
                <a:lnTo>
                  <a:pt x="14177" y="5782"/>
                </a:lnTo>
                <a:lnTo>
                  <a:pt x="13883" y="5285"/>
                </a:lnTo>
                <a:lnTo>
                  <a:pt x="13570" y="4825"/>
                </a:lnTo>
                <a:lnTo>
                  <a:pt x="13238" y="4383"/>
                </a:lnTo>
                <a:lnTo>
                  <a:pt x="12889" y="3959"/>
                </a:lnTo>
                <a:lnTo>
                  <a:pt x="12520" y="3573"/>
                </a:lnTo>
                <a:lnTo>
                  <a:pt x="12152" y="3204"/>
                </a:lnTo>
                <a:lnTo>
                  <a:pt x="11766" y="2855"/>
                </a:lnTo>
                <a:lnTo>
                  <a:pt x="11379" y="2523"/>
                </a:lnTo>
                <a:lnTo>
                  <a:pt x="10992" y="2229"/>
                </a:lnTo>
                <a:lnTo>
                  <a:pt x="10587" y="1952"/>
                </a:lnTo>
                <a:lnTo>
                  <a:pt x="10201" y="1695"/>
                </a:lnTo>
                <a:lnTo>
                  <a:pt x="9814" y="1455"/>
                </a:lnTo>
                <a:lnTo>
                  <a:pt x="9427" y="1234"/>
                </a:lnTo>
                <a:lnTo>
                  <a:pt x="9059" y="1050"/>
                </a:lnTo>
                <a:lnTo>
                  <a:pt x="8378" y="700"/>
                </a:lnTo>
                <a:lnTo>
                  <a:pt x="7770" y="443"/>
                </a:lnTo>
                <a:lnTo>
                  <a:pt x="7236" y="240"/>
                </a:lnTo>
                <a:lnTo>
                  <a:pt x="6850" y="93"/>
                </a:lnTo>
                <a:lnTo>
                  <a:pt x="650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txBox="1">
            <a:spLocks noGrp="1"/>
          </p:cNvSpPr>
          <p:nvPr>
            <p:ph type="ctrTitle"/>
          </p:nvPr>
        </p:nvSpPr>
        <p:spPr>
          <a:xfrm>
            <a:off x="5349175" y="1964350"/>
            <a:ext cx="3108900" cy="11598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1"/>
              </a:buClr>
              <a:buSzPts val="4000"/>
              <a:buNone/>
              <a:defRPr sz="4000">
                <a:solidFill>
                  <a:schemeClr val="lt1"/>
                </a:solidFill>
              </a:defRPr>
            </a:lvl1pPr>
            <a:lvl2pPr lvl="1" rtl="0">
              <a:spcBef>
                <a:spcPts val="0"/>
              </a:spcBef>
              <a:spcAft>
                <a:spcPts val="0"/>
              </a:spcAft>
              <a:buClr>
                <a:schemeClr val="lt1"/>
              </a:buClr>
              <a:buSzPts val="4000"/>
              <a:buNone/>
              <a:defRPr sz="4000">
                <a:solidFill>
                  <a:schemeClr val="lt1"/>
                </a:solidFill>
              </a:defRPr>
            </a:lvl2pPr>
            <a:lvl3pPr lvl="2" rtl="0">
              <a:spcBef>
                <a:spcPts val="0"/>
              </a:spcBef>
              <a:spcAft>
                <a:spcPts val="0"/>
              </a:spcAft>
              <a:buClr>
                <a:schemeClr val="lt1"/>
              </a:buClr>
              <a:buSzPts val="4000"/>
              <a:buNone/>
              <a:defRPr sz="4000">
                <a:solidFill>
                  <a:schemeClr val="lt1"/>
                </a:solidFill>
              </a:defRPr>
            </a:lvl3pPr>
            <a:lvl4pPr lvl="3" rtl="0">
              <a:spcBef>
                <a:spcPts val="0"/>
              </a:spcBef>
              <a:spcAft>
                <a:spcPts val="0"/>
              </a:spcAft>
              <a:buClr>
                <a:schemeClr val="lt1"/>
              </a:buClr>
              <a:buSzPts val="4000"/>
              <a:buNone/>
              <a:defRPr sz="4000">
                <a:solidFill>
                  <a:schemeClr val="lt1"/>
                </a:solidFill>
              </a:defRPr>
            </a:lvl4pPr>
            <a:lvl5pPr lvl="4" rtl="0">
              <a:spcBef>
                <a:spcPts val="0"/>
              </a:spcBef>
              <a:spcAft>
                <a:spcPts val="0"/>
              </a:spcAft>
              <a:buClr>
                <a:schemeClr val="lt1"/>
              </a:buClr>
              <a:buSzPts val="4000"/>
              <a:buNone/>
              <a:defRPr sz="4000">
                <a:solidFill>
                  <a:schemeClr val="lt1"/>
                </a:solidFill>
              </a:defRPr>
            </a:lvl5pPr>
            <a:lvl6pPr lvl="5" rtl="0">
              <a:spcBef>
                <a:spcPts val="0"/>
              </a:spcBef>
              <a:spcAft>
                <a:spcPts val="0"/>
              </a:spcAft>
              <a:buClr>
                <a:schemeClr val="lt1"/>
              </a:buClr>
              <a:buSzPts val="4000"/>
              <a:buNone/>
              <a:defRPr sz="4000">
                <a:solidFill>
                  <a:schemeClr val="lt1"/>
                </a:solidFill>
              </a:defRPr>
            </a:lvl6pPr>
            <a:lvl7pPr lvl="6" rtl="0">
              <a:spcBef>
                <a:spcPts val="0"/>
              </a:spcBef>
              <a:spcAft>
                <a:spcPts val="0"/>
              </a:spcAft>
              <a:buClr>
                <a:schemeClr val="lt1"/>
              </a:buClr>
              <a:buSzPts val="4000"/>
              <a:buNone/>
              <a:defRPr sz="4000">
                <a:solidFill>
                  <a:schemeClr val="lt1"/>
                </a:solidFill>
              </a:defRPr>
            </a:lvl7pPr>
            <a:lvl8pPr lvl="7" rtl="0">
              <a:spcBef>
                <a:spcPts val="0"/>
              </a:spcBef>
              <a:spcAft>
                <a:spcPts val="0"/>
              </a:spcAft>
              <a:buClr>
                <a:schemeClr val="lt1"/>
              </a:buClr>
              <a:buSzPts val="4000"/>
              <a:buNone/>
              <a:defRPr sz="4000">
                <a:solidFill>
                  <a:schemeClr val="lt1"/>
                </a:solidFill>
              </a:defRPr>
            </a:lvl8pPr>
            <a:lvl9pPr lvl="8" rtl="0">
              <a:spcBef>
                <a:spcPts val="0"/>
              </a:spcBef>
              <a:spcAft>
                <a:spcPts val="0"/>
              </a:spcAft>
              <a:buClr>
                <a:schemeClr val="lt1"/>
              </a:buClr>
              <a:buSzPts val="4000"/>
              <a:buNone/>
              <a:defRPr sz="4000">
                <a:solidFill>
                  <a:schemeClr val="lt1"/>
                </a:solidFill>
              </a:defRPr>
            </a:lvl9pPr>
          </a:lstStyle>
          <a:p>
            <a:endParaRPr/>
          </a:p>
        </p:txBody>
      </p:sp>
      <p:sp>
        <p:nvSpPr>
          <p:cNvPr id="23" name="Google Shape;23;p3"/>
          <p:cNvSpPr txBox="1">
            <a:spLocks noGrp="1"/>
          </p:cNvSpPr>
          <p:nvPr>
            <p:ph type="subTitle" idx="1"/>
          </p:nvPr>
        </p:nvSpPr>
        <p:spPr>
          <a:xfrm>
            <a:off x="5349175" y="3221054"/>
            <a:ext cx="3108900" cy="784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1800"/>
              <a:buNone/>
              <a:defRPr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24"/>
        <p:cNvGrpSpPr/>
        <p:nvPr/>
      </p:nvGrpSpPr>
      <p:grpSpPr>
        <a:xfrm>
          <a:off x="0" y="0"/>
          <a:ext cx="0" cy="0"/>
          <a:chOff x="0" y="0"/>
          <a:chExt cx="0" cy="0"/>
        </a:xfrm>
      </p:grpSpPr>
      <p:sp>
        <p:nvSpPr>
          <p:cNvPr id="25" name="Google Shape;25;p4"/>
          <p:cNvSpPr/>
          <p:nvPr/>
        </p:nvSpPr>
        <p:spPr>
          <a:xfrm>
            <a:off x="0" y="0"/>
            <a:ext cx="9144093" cy="5143522"/>
          </a:xfrm>
          <a:custGeom>
            <a:avLst/>
            <a:gdLst/>
            <a:ahLst/>
            <a:cxnLst/>
            <a:rect l="l" t="t" r="r" b="b"/>
            <a:pathLst>
              <a:path w="94269" h="53026" extrusionOk="0">
                <a:moveTo>
                  <a:pt x="13957" y="6721"/>
                </a:moveTo>
                <a:lnTo>
                  <a:pt x="14436" y="6960"/>
                </a:lnTo>
                <a:lnTo>
                  <a:pt x="14988" y="7255"/>
                </a:lnTo>
                <a:lnTo>
                  <a:pt x="15706" y="7660"/>
                </a:lnTo>
                <a:lnTo>
                  <a:pt x="16590" y="8157"/>
                </a:lnTo>
                <a:lnTo>
                  <a:pt x="17584" y="8746"/>
                </a:lnTo>
                <a:lnTo>
                  <a:pt x="18652" y="9446"/>
                </a:lnTo>
                <a:lnTo>
                  <a:pt x="19794" y="10219"/>
                </a:lnTo>
                <a:lnTo>
                  <a:pt x="20383" y="10642"/>
                </a:lnTo>
                <a:lnTo>
                  <a:pt x="20972" y="11084"/>
                </a:lnTo>
                <a:lnTo>
                  <a:pt x="21580" y="11526"/>
                </a:lnTo>
                <a:lnTo>
                  <a:pt x="22169" y="12005"/>
                </a:lnTo>
                <a:lnTo>
                  <a:pt x="22758" y="12502"/>
                </a:lnTo>
                <a:lnTo>
                  <a:pt x="23329" y="13018"/>
                </a:lnTo>
                <a:lnTo>
                  <a:pt x="23899" y="13533"/>
                </a:lnTo>
                <a:lnTo>
                  <a:pt x="24452" y="14085"/>
                </a:lnTo>
                <a:lnTo>
                  <a:pt x="24986" y="14638"/>
                </a:lnTo>
                <a:lnTo>
                  <a:pt x="25483" y="15208"/>
                </a:lnTo>
                <a:lnTo>
                  <a:pt x="25962" y="15798"/>
                </a:lnTo>
                <a:lnTo>
                  <a:pt x="26422" y="16405"/>
                </a:lnTo>
                <a:lnTo>
                  <a:pt x="26845" y="17013"/>
                </a:lnTo>
                <a:lnTo>
                  <a:pt x="27232" y="17639"/>
                </a:lnTo>
                <a:lnTo>
                  <a:pt x="27582" y="18283"/>
                </a:lnTo>
                <a:lnTo>
                  <a:pt x="27729" y="18596"/>
                </a:lnTo>
                <a:lnTo>
                  <a:pt x="27876" y="18928"/>
                </a:lnTo>
                <a:lnTo>
                  <a:pt x="28005" y="19241"/>
                </a:lnTo>
                <a:lnTo>
                  <a:pt x="28134" y="19572"/>
                </a:lnTo>
                <a:lnTo>
                  <a:pt x="28245" y="19885"/>
                </a:lnTo>
                <a:lnTo>
                  <a:pt x="28337" y="20216"/>
                </a:lnTo>
                <a:lnTo>
                  <a:pt x="28484" y="20842"/>
                </a:lnTo>
                <a:lnTo>
                  <a:pt x="28594" y="21468"/>
                </a:lnTo>
                <a:lnTo>
                  <a:pt x="28668" y="22094"/>
                </a:lnTo>
                <a:lnTo>
                  <a:pt x="28686" y="22702"/>
                </a:lnTo>
                <a:lnTo>
                  <a:pt x="28686" y="23291"/>
                </a:lnTo>
                <a:lnTo>
                  <a:pt x="28650" y="23880"/>
                </a:lnTo>
                <a:lnTo>
                  <a:pt x="28576" y="24451"/>
                </a:lnTo>
                <a:lnTo>
                  <a:pt x="28465" y="25003"/>
                </a:lnTo>
                <a:lnTo>
                  <a:pt x="28337" y="25556"/>
                </a:lnTo>
                <a:lnTo>
                  <a:pt x="28189" y="26090"/>
                </a:lnTo>
                <a:lnTo>
                  <a:pt x="28024" y="26587"/>
                </a:lnTo>
                <a:lnTo>
                  <a:pt x="27839" y="27084"/>
                </a:lnTo>
                <a:lnTo>
                  <a:pt x="27637" y="27563"/>
                </a:lnTo>
                <a:lnTo>
                  <a:pt x="27434" y="28023"/>
                </a:lnTo>
                <a:lnTo>
                  <a:pt x="27213" y="28446"/>
                </a:lnTo>
                <a:lnTo>
                  <a:pt x="26974" y="28870"/>
                </a:lnTo>
                <a:lnTo>
                  <a:pt x="26753" y="29257"/>
                </a:lnTo>
                <a:lnTo>
                  <a:pt x="26514" y="29625"/>
                </a:lnTo>
                <a:lnTo>
                  <a:pt x="26072" y="30288"/>
                </a:lnTo>
                <a:lnTo>
                  <a:pt x="25649" y="30840"/>
                </a:lnTo>
                <a:lnTo>
                  <a:pt x="25299" y="31300"/>
                </a:lnTo>
                <a:lnTo>
                  <a:pt x="25004" y="31632"/>
                </a:lnTo>
                <a:lnTo>
                  <a:pt x="24746" y="31889"/>
                </a:lnTo>
                <a:lnTo>
                  <a:pt x="24378" y="31889"/>
                </a:lnTo>
                <a:lnTo>
                  <a:pt x="23936" y="31871"/>
                </a:lnTo>
                <a:lnTo>
                  <a:pt x="23365" y="31834"/>
                </a:lnTo>
                <a:lnTo>
                  <a:pt x="22666" y="31742"/>
                </a:lnTo>
                <a:lnTo>
                  <a:pt x="21874" y="31613"/>
                </a:lnTo>
                <a:lnTo>
                  <a:pt x="21451" y="31521"/>
                </a:lnTo>
                <a:lnTo>
                  <a:pt x="21009" y="31429"/>
                </a:lnTo>
                <a:lnTo>
                  <a:pt x="20548" y="31300"/>
                </a:lnTo>
                <a:lnTo>
                  <a:pt x="20088" y="31171"/>
                </a:lnTo>
                <a:lnTo>
                  <a:pt x="19609" y="31006"/>
                </a:lnTo>
                <a:lnTo>
                  <a:pt x="19131" y="30822"/>
                </a:lnTo>
                <a:lnTo>
                  <a:pt x="18634" y="30619"/>
                </a:lnTo>
                <a:lnTo>
                  <a:pt x="18155" y="30380"/>
                </a:lnTo>
                <a:lnTo>
                  <a:pt x="17676" y="30122"/>
                </a:lnTo>
                <a:lnTo>
                  <a:pt x="17198" y="29846"/>
                </a:lnTo>
                <a:lnTo>
                  <a:pt x="16719" y="29533"/>
                </a:lnTo>
                <a:lnTo>
                  <a:pt x="16259" y="29201"/>
                </a:lnTo>
                <a:lnTo>
                  <a:pt x="15798" y="28815"/>
                </a:lnTo>
                <a:lnTo>
                  <a:pt x="15356" y="28410"/>
                </a:lnTo>
                <a:lnTo>
                  <a:pt x="14951" y="27968"/>
                </a:lnTo>
                <a:lnTo>
                  <a:pt x="14546" y="27507"/>
                </a:lnTo>
                <a:lnTo>
                  <a:pt x="14160" y="26992"/>
                </a:lnTo>
                <a:lnTo>
                  <a:pt x="13810" y="26440"/>
                </a:lnTo>
                <a:lnTo>
                  <a:pt x="13644" y="26145"/>
                </a:lnTo>
                <a:lnTo>
                  <a:pt x="13478" y="25850"/>
                </a:lnTo>
                <a:lnTo>
                  <a:pt x="13331" y="25537"/>
                </a:lnTo>
                <a:lnTo>
                  <a:pt x="13184" y="25224"/>
                </a:lnTo>
                <a:lnTo>
                  <a:pt x="13055" y="24893"/>
                </a:lnTo>
                <a:lnTo>
                  <a:pt x="12926" y="24562"/>
                </a:lnTo>
                <a:lnTo>
                  <a:pt x="12705" y="23862"/>
                </a:lnTo>
                <a:lnTo>
                  <a:pt x="12521" y="23162"/>
                </a:lnTo>
                <a:lnTo>
                  <a:pt x="12374" y="22426"/>
                </a:lnTo>
                <a:lnTo>
                  <a:pt x="12245" y="21689"/>
                </a:lnTo>
                <a:lnTo>
                  <a:pt x="12153" y="20935"/>
                </a:lnTo>
                <a:lnTo>
                  <a:pt x="12097" y="20161"/>
                </a:lnTo>
                <a:lnTo>
                  <a:pt x="12061" y="19388"/>
                </a:lnTo>
                <a:lnTo>
                  <a:pt x="12042" y="18615"/>
                </a:lnTo>
                <a:lnTo>
                  <a:pt x="12042" y="17841"/>
                </a:lnTo>
                <a:lnTo>
                  <a:pt x="12079" y="17086"/>
                </a:lnTo>
                <a:lnTo>
                  <a:pt x="12116" y="16313"/>
                </a:lnTo>
                <a:lnTo>
                  <a:pt x="12190" y="15558"/>
                </a:lnTo>
                <a:lnTo>
                  <a:pt x="12263" y="14803"/>
                </a:lnTo>
                <a:lnTo>
                  <a:pt x="12355" y="14085"/>
                </a:lnTo>
                <a:lnTo>
                  <a:pt x="12466" y="13367"/>
                </a:lnTo>
                <a:lnTo>
                  <a:pt x="12687" y="12005"/>
                </a:lnTo>
                <a:lnTo>
                  <a:pt x="12926" y="10753"/>
                </a:lnTo>
                <a:lnTo>
                  <a:pt x="13184" y="9611"/>
                </a:lnTo>
                <a:lnTo>
                  <a:pt x="13423" y="8636"/>
                </a:lnTo>
                <a:lnTo>
                  <a:pt x="13626" y="7844"/>
                </a:lnTo>
                <a:lnTo>
                  <a:pt x="13810" y="7236"/>
                </a:lnTo>
                <a:lnTo>
                  <a:pt x="13957" y="6721"/>
                </a:lnTo>
                <a:close/>
                <a:moveTo>
                  <a:pt x="1" y="0"/>
                </a:moveTo>
                <a:lnTo>
                  <a:pt x="1" y="53026"/>
                </a:lnTo>
                <a:lnTo>
                  <a:pt x="94269" y="53026"/>
                </a:lnTo>
                <a:lnTo>
                  <a:pt x="9426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4"/>
          <p:cNvSpPr/>
          <p:nvPr/>
        </p:nvSpPr>
        <p:spPr>
          <a:xfrm>
            <a:off x="1650244" y="3237827"/>
            <a:ext cx="930521" cy="1355672"/>
          </a:xfrm>
          <a:custGeom>
            <a:avLst/>
            <a:gdLst/>
            <a:ahLst/>
            <a:cxnLst/>
            <a:rect l="l" t="t" r="r" b="b"/>
            <a:pathLst>
              <a:path w="9593" h="13976" extrusionOk="0">
                <a:moveTo>
                  <a:pt x="7163" y="1"/>
                </a:moveTo>
                <a:lnTo>
                  <a:pt x="6610" y="19"/>
                </a:lnTo>
                <a:lnTo>
                  <a:pt x="6260" y="56"/>
                </a:lnTo>
                <a:lnTo>
                  <a:pt x="5874" y="111"/>
                </a:lnTo>
                <a:lnTo>
                  <a:pt x="5469" y="166"/>
                </a:lnTo>
                <a:lnTo>
                  <a:pt x="5027" y="277"/>
                </a:lnTo>
                <a:lnTo>
                  <a:pt x="4585" y="387"/>
                </a:lnTo>
                <a:lnTo>
                  <a:pt x="4125" y="553"/>
                </a:lnTo>
                <a:lnTo>
                  <a:pt x="3664" y="756"/>
                </a:lnTo>
                <a:lnTo>
                  <a:pt x="3204" y="995"/>
                </a:lnTo>
                <a:lnTo>
                  <a:pt x="2983" y="1124"/>
                </a:lnTo>
                <a:lnTo>
                  <a:pt x="2762" y="1271"/>
                </a:lnTo>
                <a:lnTo>
                  <a:pt x="2541" y="1418"/>
                </a:lnTo>
                <a:lnTo>
                  <a:pt x="2320" y="1603"/>
                </a:lnTo>
                <a:lnTo>
                  <a:pt x="2118" y="1787"/>
                </a:lnTo>
                <a:lnTo>
                  <a:pt x="1915" y="1971"/>
                </a:lnTo>
                <a:lnTo>
                  <a:pt x="1713" y="2192"/>
                </a:lnTo>
                <a:lnTo>
                  <a:pt x="1529" y="2413"/>
                </a:lnTo>
                <a:lnTo>
                  <a:pt x="1344" y="2652"/>
                </a:lnTo>
                <a:lnTo>
                  <a:pt x="1160" y="2910"/>
                </a:lnTo>
                <a:lnTo>
                  <a:pt x="1013" y="3186"/>
                </a:lnTo>
                <a:lnTo>
                  <a:pt x="866" y="3462"/>
                </a:lnTo>
                <a:lnTo>
                  <a:pt x="700" y="3830"/>
                </a:lnTo>
                <a:lnTo>
                  <a:pt x="553" y="4217"/>
                </a:lnTo>
                <a:lnTo>
                  <a:pt x="424" y="4622"/>
                </a:lnTo>
                <a:lnTo>
                  <a:pt x="313" y="5027"/>
                </a:lnTo>
                <a:lnTo>
                  <a:pt x="221" y="5451"/>
                </a:lnTo>
                <a:lnTo>
                  <a:pt x="148" y="5874"/>
                </a:lnTo>
                <a:lnTo>
                  <a:pt x="92" y="6298"/>
                </a:lnTo>
                <a:lnTo>
                  <a:pt x="56" y="6739"/>
                </a:lnTo>
                <a:lnTo>
                  <a:pt x="19" y="7181"/>
                </a:lnTo>
                <a:lnTo>
                  <a:pt x="0" y="7605"/>
                </a:lnTo>
                <a:lnTo>
                  <a:pt x="0" y="8489"/>
                </a:lnTo>
                <a:lnTo>
                  <a:pt x="37" y="9335"/>
                </a:lnTo>
                <a:lnTo>
                  <a:pt x="111" y="10164"/>
                </a:lnTo>
                <a:lnTo>
                  <a:pt x="185" y="10937"/>
                </a:lnTo>
                <a:lnTo>
                  <a:pt x="295" y="11655"/>
                </a:lnTo>
                <a:lnTo>
                  <a:pt x="405" y="12318"/>
                </a:lnTo>
                <a:lnTo>
                  <a:pt x="516" y="12871"/>
                </a:lnTo>
                <a:lnTo>
                  <a:pt x="682" y="13681"/>
                </a:lnTo>
                <a:lnTo>
                  <a:pt x="755" y="13975"/>
                </a:lnTo>
                <a:lnTo>
                  <a:pt x="1050" y="13846"/>
                </a:lnTo>
                <a:lnTo>
                  <a:pt x="1786" y="13497"/>
                </a:lnTo>
                <a:lnTo>
                  <a:pt x="2302" y="13239"/>
                </a:lnTo>
                <a:lnTo>
                  <a:pt x="2873" y="12926"/>
                </a:lnTo>
                <a:lnTo>
                  <a:pt x="3499" y="12558"/>
                </a:lnTo>
                <a:lnTo>
                  <a:pt x="4180" y="12152"/>
                </a:lnTo>
                <a:lnTo>
                  <a:pt x="4861" y="11711"/>
                </a:lnTo>
                <a:lnTo>
                  <a:pt x="5561" y="11213"/>
                </a:lnTo>
                <a:lnTo>
                  <a:pt x="6260" y="10680"/>
                </a:lnTo>
                <a:lnTo>
                  <a:pt x="6592" y="10385"/>
                </a:lnTo>
                <a:lnTo>
                  <a:pt x="6923" y="10090"/>
                </a:lnTo>
                <a:lnTo>
                  <a:pt x="7236" y="9796"/>
                </a:lnTo>
                <a:lnTo>
                  <a:pt x="7549" y="9483"/>
                </a:lnTo>
                <a:lnTo>
                  <a:pt x="7825" y="9170"/>
                </a:lnTo>
                <a:lnTo>
                  <a:pt x="8102" y="8838"/>
                </a:lnTo>
                <a:lnTo>
                  <a:pt x="8359" y="8507"/>
                </a:lnTo>
                <a:lnTo>
                  <a:pt x="8599" y="8157"/>
                </a:lnTo>
                <a:lnTo>
                  <a:pt x="8820" y="7807"/>
                </a:lnTo>
                <a:lnTo>
                  <a:pt x="9004" y="7457"/>
                </a:lnTo>
                <a:lnTo>
                  <a:pt x="9133" y="7163"/>
                </a:lnTo>
                <a:lnTo>
                  <a:pt x="9243" y="6868"/>
                </a:lnTo>
                <a:lnTo>
                  <a:pt x="9354" y="6592"/>
                </a:lnTo>
                <a:lnTo>
                  <a:pt x="9427" y="6298"/>
                </a:lnTo>
                <a:lnTo>
                  <a:pt x="9482" y="6021"/>
                </a:lnTo>
                <a:lnTo>
                  <a:pt x="9538" y="5727"/>
                </a:lnTo>
                <a:lnTo>
                  <a:pt x="9556" y="5451"/>
                </a:lnTo>
                <a:lnTo>
                  <a:pt x="9575" y="5174"/>
                </a:lnTo>
                <a:lnTo>
                  <a:pt x="9593" y="4917"/>
                </a:lnTo>
                <a:lnTo>
                  <a:pt x="9575" y="4641"/>
                </a:lnTo>
                <a:lnTo>
                  <a:pt x="9556" y="4383"/>
                </a:lnTo>
                <a:lnTo>
                  <a:pt x="9519" y="4125"/>
                </a:lnTo>
                <a:lnTo>
                  <a:pt x="9427" y="3609"/>
                </a:lnTo>
                <a:lnTo>
                  <a:pt x="9317" y="3131"/>
                </a:lnTo>
                <a:lnTo>
                  <a:pt x="9169" y="2670"/>
                </a:lnTo>
                <a:lnTo>
                  <a:pt x="8985" y="2247"/>
                </a:lnTo>
                <a:lnTo>
                  <a:pt x="8801" y="1842"/>
                </a:lnTo>
                <a:lnTo>
                  <a:pt x="8617" y="1474"/>
                </a:lnTo>
                <a:lnTo>
                  <a:pt x="8415" y="1142"/>
                </a:lnTo>
                <a:lnTo>
                  <a:pt x="8230" y="848"/>
                </a:lnTo>
                <a:lnTo>
                  <a:pt x="7899" y="387"/>
                </a:lnTo>
                <a:lnTo>
                  <a:pt x="2836" y="9777"/>
                </a:lnTo>
                <a:lnTo>
                  <a:pt x="716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p:cNvSpPr/>
          <p:nvPr/>
        </p:nvSpPr>
        <p:spPr>
          <a:xfrm>
            <a:off x="7602686" y="3512916"/>
            <a:ext cx="1278848" cy="1021604"/>
          </a:xfrm>
          <a:custGeom>
            <a:avLst/>
            <a:gdLst/>
            <a:ahLst/>
            <a:cxnLst/>
            <a:rect l="l" t="t" r="r" b="b"/>
            <a:pathLst>
              <a:path w="13184" h="10532" extrusionOk="0">
                <a:moveTo>
                  <a:pt x="4640" y="0"/>
                </a:moveTo>
                <a:lnTo>
                  <a:pt x="4107" y="19"/>
                </a:lnTo>
                <a:lnTo>
                  <a:pt x="3609" y="55"/>
                </a:lnTo>
                <a:lnTo>
                  <a:pt x="3112" y="147"/>
                </a:lnTo>
                <a:lnTo>
                  <a:pt x="2652" y="240"/>
                </a:lnTo>
                <a:lnTo>
                  <a:pt x="2229" y="368"/>
                </a:lnTo>
                <a:lnTo>
                  <a:pt x="1823" y="497"/>
                </a:lnTo>
                <a:lnTo>
                  <a:pt x="1455" y="645"/>
                </a:lnTo>
                <a:lnTo>
                  <a:pt x="1124" y="792"/>
                </a:lnTo>
                <a:lnTo>
                  <a:pt x="608" y="1050"/>
                </a:lnTo>
                <a:lnTo>
                  <a:pt x="9280" y="7659"/>
                </a:lnTo>
                <a:lnTo>
                  <a:pt x="93" y="1731"/>
                </a:lnTo>
                <a:lnTo>
                  <a:pt x="38" y="2302"/>
                </a:lnTo>
                <a:lnTo>
                  <a:pt x="1" y="2651"/>
                </a:lnTo>
                <a:lnTo>
                  <a:pt x="1" y="3038"/>
                </a:lnTo>
                <a:lnTo>
                  <a:pt x="1" y="3480"/>
                </a:lnTo>
                <a:lnTo>
                  <a:pt x="38" y="3922"/>
                </a:lnTo>
                <a:lnTo>
                  <a:pt x="93" y="4401"/>
                </a:lnTo>
                <a:lnTo>
                  <a:pt x="166" y="4879"/>
                </a:lnTo>
                <a:lnTo>
                  <a:pt x="295" y="5376"/>
                </a:lnTo>
                <a:lnTo>
                  <a:pt x="461" y="5873"/>
                </a:lnTo>
                <a:lnTo>
                  <a:pt x="553" y="6131"/>
                </a:lnTo>
                <a:lnTo>
                  <a:pt x="664" y="6389"/>
                </a:lnTo>
                <a:lnTo>
                  <a:pt x="792" y="6628"/>
                </a:lnTo>
                <a:lnTo>
                  <a:pt x="940" y="6868"/>
                </a:lnTo>
                <a:lnTo>
                  <a:pt x="1087" y="7107"/>
                </a:lnTo>
                <a:lnTo>
                  <a:pt x="1253" y="7346"/>
                </a:lnTo>
                <a:lnTo>
                  <a:pt x="1437" y="7586"/>
                </a:lnTo>
                <a:lnTo>
                  <a:pt x="1639" y="7807"/>
                </a:lnTo>
                <a:lnTo>
                  <a:pt x="1842" y="8028"/>
                </a:lnTo>
                <a:lnTo>
                  <a:pt x="2081" y="8249"/>
                </a:lnTo>
                <a:lnTo>
                  <a:pt x="2321" y="8451"/>
                </a:lnTo>
                <a:lnTo>
                  <a:pt x="2597" y="8654"/>
                </a:lnTo>
                <a:lnTo>
                  <a:pt x="2928" y="8875"/>
                </a:lnTo>
                <a:lnTo>
                  <a:pt x="3296" y="9077"/>
                </a:lnTo>
                <a:lnTo>
                  <a:pt x="3683" y="9280"/>
                </a:lnTo>
                <a:lnTo>
                  <a:pt x="4070" y="9445"/>
                </a:lnTo>
                <a:lnTo>
                  <a:pt x="4475" y="9611"/>
                </a:lnTo>
                <a:lnTo>
                  <a:pt x="4898" y="9758"/>
                </a:lnTo>
                <a:lnTo>
                  <a:pt x="5322" y="9869"/>
                </a:lnTo>
                <a:lnTo>
                  <a:pt x="5764" y="9998"/>
                </a:lnTo>
                <a:lnTo>
                  <a:pt x="6187" y="10090"/>
                </a:lnTo>
                <a:lnTo>
                  <a:pt x="6629" y="10182"/>
                </a:lnTo>
                <a:lnTo>
                  <a:pt x="7071" y="10255"/>
                </a:lnTo>
                <a:lnTo>
                  <a:pt x="7513" y="10329"/>
                </a:lnTo>
                <a:lnTo>
                  <a:pt x="8378" y="10421"/>
                </a:lnTo>
                <a:lnTo>
                  <a:pt x="9225" y="10476"/>
                </a:lnTo>
                <a:lnTo>
                  <a:pt x="10035" y="10513"/>
                </a:lnTo>
                <a:lnTo>
                  <a:pt x="10772" y="10532"/>
                </a:lnTo>
                <a:lnTo>
                  <a:pt x="11434" y="10513"/>
                </a:lnTo>
                <a:lnTo>
                  <a:pt x="12024" y="10495"/>
                </a:lnTo>
                <a:lnTo>
                  <a:pt x="12870" y="10458"/>
                </a:lnTo>
                <a:lnTo>
                  <a:pt x="13183" y="10421"/>
                </a:lnTo>
                <a:lnTo>
                  <a:pt x="13091" y="10127"/>
                </a:lnTo>
                <a:lnTo>
                  <a:pt x="12852" y="9316"/>
                </a:lnTo>
                <a:lnTo>
                  <a:pt x="12686" y="8764"/>
                </a:lnTo>
                <a:lnTo>
                  <a:pt x="12465" y="8138"/>
                </a:lnTo>
                <a:lnTo>
                  <a:pt x="12189" y="7438"/>
                </a:lnTo>
                <a:lnTo>
                  <a:pt x="11895" y="6684"/>
                </a:lnTo>
                <a:lnTo>
                  <a:pt x="11545" y="5929"/>
                </a:lnTo>
                <a:lnTo>
                  <a:pt x="11158" y="5137"/>
                </a:lnTo>
                <a:lnTo>
                  <a:pt x="10956" y="4750"/>
                </a:lnTo>
                <a:lnTo>
                  <a:pt x="10735" y="4364"/>
                </a:lnTo>
                <a:lnTo>
                  <a:pt x="10495" y="3977"/>
                </a:lnTo>
                <a:lnTo>
                  <a:pt x="10256" y="3590"/>
                </a:lnTo>
                <a:lnTo>
                  <a:pt x="9998" y="3222"/>
                </a:lnTo>
                <a:lnTo>
                  <a:pt x="9740" y="2872"/>
                </a:lnTo>
                <a:lnTo>
                  <a:pt x="9464" y="2523"/>
                </a:lnTo>
                <a:lnTo>
                  <a:pt x="9170" y="2191"/>
                </a:lnTo>
                <a:lnTo>
                  <a:pt x="8875" y="1878"/>
                </a:lnTo>
                <a:lnTo>
                  <a:pt x="8562" y="1584"/>
                </a:lnTo>
                <a:lnTo>
                  <a:pt x="8249" y="1307"/>
                </a:lnTo>
                <a:lnTo>
                  <a:pt x="7918" y="1068"/>
                </a:lnTo>
                <a:lnTo>
                  <a:pt x="7642" y="884"/>
                </a:lnTo>
                <a:lnTo>
                  <a:pt x="7365" y="718"/>
                </a:lnTo>
                <a:lnTo>
                  <a:pt x="7089" y="589"/>
                </a:lnTo>
                <a:lnTo>
                  <a:pt x="6813" y="460"/>
                </a:lnTo>
                <a:lnTo>
                  <a:pt x="6537" y="350"/>
                </a:lnTo>
                <a:lnTo>
                  <a:pt x="6261" y="258"/>
                </a:lnTo>
                <a:lnTo>
                  <a:pt x="5985" y="184"/>
                </a:lnTo>
                <a:lnTo>
                  <a:pt x="5708" y="111"/>
                </a:lnTo>
                <a:lnTo>
                  <a:pt x="5432" y="74"/>
                </a:lnTo>
                <a:lnTo>
                  <a:pt x="5174" y="37"/>
                </a:lnTo>
                <a:lnTo>
                  <a:pt x="4898" y="19"/>
                </a:lnTo>
                <a:lnTo>
                  <a:pt x="464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4"/>
          <p:cNvSpPr/>
          <p:nvPr/>
        </p:nvSpPr>
        <p:spPr>
          <a:xfrm>
            <a:off x="6991883" y="3961149"/>
            <a:ext cx="566286" cy="927029"/>
          </a:xfrm>
          <a:custGeom>
            <a:avLst/>
            <a:gdLst/>
            <a:ahLst/>
            <a:cxnLst/>
            <a:rect l="l" t="t" r="r" b="b"/>
            <a:pathLst>
              <a:path w="5838" h="9557" extrusionOk="0">
                <a:moveTo>
                  <a:pt x="3628" y="0"/>
                </a:moveTo>
                <a:lnTo>
                  <a:pt x="3499" y="37"/>
                </a:lnTo>
                <a:lnTo>
                  <a:pt x="3149" y="129"/>
                </a:lnTo>
                <a:lnTo>
                  <a:pt x="2910" y="203"/>
                </a:lnTo>
                <a:lnTo>
                  <a:pt x="2634" y="313"/>
                </a:lnTo>
                <a:lnTo>
                  <a:pt x="2358" y="442"/>
                </a:lnTo>
                <a:lnTo>
                  <a:pt x="2045" y="608"/>
                </a:lnTo>
                <a:lnTo>
                  <a:pt x="1732" y="792"/>
                </a:lnTo>
                <a:lnTo>
                  <a:pt x="1419" y="1013"/>
                </a:lnTo>
                <a:lnTo>
                  <a:pt x="1124" y="1289"/>
                </a:lnTo>
                <a:lnTo>
                  <a:pt x="977" y="1418"/>
                </a:lnTo>
                <a:lnTo>
                  <a:pt x="848" y="1584"/>
                </a:lnTo>
                <a:lnTo>
                  <a:pt x="719" y="1750"/>
                </a:lnTo>
                <a:lnTo>
                  <a:pt x="590" y="1915"/>
                </a:lnTo>
                <a:lnTo>
                  <a:pt x="480" y="2099"/>
                </a:lnTo>
                <a:lnTo>
                  <a:pt x="369" y="2302"/>
                </a:lnTo>
                <a:lnTo>
                  <a:pt x="277" y="2504"/>
                </a:lnTo>
                <a:lnTo>
                  <a:pt x="203" y="2725"/>
                </a:lnTo>
                <a:lnTo>
                  <a:pt x="130" y="2946"/>
                </a:lnTo>
                <a:lnTo>
                  <a:pt x="75" y="3186"/>
                </a:lnTo>
                <a:lnTo>
                  <a:pt x="38" y="3443"/>
                </a:lnTo>
                <a:lnTo>
                  <a:pt x="19" y="3701"/>
                </a:lnTo>
                <a:lnTo>
                  <a:pt x="1" y="3959"/>
                </a:lnTo>
                <a:lnTo>
                  <a:pt x="1" y="4217"/>
                </a:lnTo>
                <a:lnTo>
                  <a:pt x="19" y="4493"/>
                </a:lnTo>
                <a:lnTo>
                  <a:pt x="56" y="4751"/>
                </a:lnTo>
                <a:lnTo>
                  <a:pt x="130" y="5303"/>
                </a:lnTo>
                <a:lnTo>
                  <a:pt x="259" y="5837"/>
                </a:lnTo>
                <a:lnTo>
                  <a:pt x="406" y="6353"/>
                </a:lnTo>
                <a:lnTo>
                  <a:pt x="572" y="6868"/>
                </a:lnTo>
                <a:lnTo>
                  <a:pt x="756" y="7365"/>
                </a:lnTo>
                <a:lnTo>
                  <a:pt x="940" y="7807"/>
                </a:lnTo>
                <a:lnTo>
                  <a:pt x="1142" y="8231"/>
                </a:lnTo>
                <a:lnTo>
                  <a:pt x="1474" y="8930"/>
                </a:lnTo>
                <a:lnTo>
                  <a:pt x="1732" y="9390"/>
                </a:lnTo>
                <a:lnTo>
                  <a:pt x="1824" y="9556"/>
                </a:lnTo>
                <a:lnTo>
                  <a:pt x="1971" y="9427"/>
                </a:lnTo>
                <a:lnTo>
                  <a:pt x="2376" y="9096"/>
                </a:lnTo>
                <a:lnTo>
                  <a:pt x="2947" y="8580"/>
                </a:lnTo>
                <a:lnTo>
                  <a:pt x="3260" y="8249"/>
                </a:lnTo>
                <a:lnTo>
                  <a:pt x="3610" y="7899"/>
                </a:lnTo>
                <a:lnTo>
                  <a:pt x="3959" y="7512"/>
                </a:lnTo>
                <a:lnTo>
                  <a:pt x="4309" y="7107"/>
                </a:lnTo>
                <a:lnTo>
                  <a:pt x="4641" y="6666"/>
                </a:lnTo>
                <a:lnTo>
                  <a:pt x="4954" y="6205"/>
                </a:lnTo>
                <a:lnTo>
                  <a:pt x="5230" y="5745"/>
                </a:lnTo>
                <a:lnTo>
                  <a:pt x="5359" y="5506"/>
                </a:lnTo>
                <a:lnTo>
                  <a:pt x="5469" y="5266"/>
                </a:lnTo>
                <a:lnTo>
                  <a:pt x="5561" y="5008"/>
                </a:lnTo>
                <a:lnTo>
                  <a:pt x="5653" y="4769"/>
                </a:lnTo>
                <a:lnTo>
                  <a:pt x="5727" y="4530"/>
                </a:lnTo>
                <a:lnTo>
                  <a:pt x="5782" y="4272"/>
                </a:lnTo>
                <a:lnTo>
                  <a:pt x="5819" y="4033"/>
                </a:lnTo>
                <a:lnTo>
                  <a:pt x="5837" y="3793"/>
                </a:lnTo>
                <a:lnTo>
                  <a:pt x="5837" y="3554"/>
                </a:lnTo>
                <a:lnTo>
                  <a:pt x="5837" y="3333"/>
                </a:lnTo>
                <a:lnTo>
                  <a:pt x="5801" y="3112"/>
                </a:lnTo>
                <a:lnTo>
                  <a:pt x="5764" y="2910"/>
                </a:lnTo>
                <a:lnTo>
                  <a:pt x="5727" y="2689"/>
                </a:lnTo>
                <a:lnTo>
                  <a:pt x="5653" y="2486"/>
                </a:lnTo>
                <a:lnTo>
                  <a:pt x="5580" y="2302"/>
                </a:lnTo>
                <a:lnTo>
                  <a:pt x="5506" y="2118"/>
                </a:lnTo>
                <a:lnTo>
                  <a:pt x="5322" y="1768"/>
                </a:lnTo>
                <a:lnTo>
                  <a:pt x="5119" y="1437"/>
                </a:lnTo>
                <a:lnTo>
                  <a:pt x="4898" y="1142"/>
                </a:lnTo>
                <a:lnTo>
                  <a:pt x="4677" y="884"/>
                </a:lnTo>
                <a:lnTo>
                  <a:pt x="4457" y="663"/>
                </a:lnTo>
                <a:lnTo>
                  <a:pt x="4236" y="461"/>
                </a:lnTo>
                <a:lnTo>
                  <a:pt x="4051" y="295"/>
                </a:lnTo>
                <a:lnTo>
                  <a:pt x="3757" y="74"/>
                </a:lnTo>
                <a:lnTo>
                  <a:pt x="362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4"/>
          <p:cNvSpPr/>
          <p:nvPr/>
        </p:nvSpPr>
        <p:spPr>
          <a:xfrm>
            <a:off x="0" y="2514602"/>
            <a:ext cx="1378855" cy="1907408"/>
          </a:xfrm>
          <a:custGeom>
            <a:avLst/>
            <a:gdLst/>
            <a:ahLst/>
            <a:cxnLst/>
            <a:rect l="l" t="t" r="r" b="b"/>
            <a:pathLst>
              <a:path w="14215" h="19664" extrusionOk="0">
                <a:moveTo>
                  <a:pt x="4383" y="0"/>
                </a:moveTo>
                <a:lnTo>
                  <a:pt x="3794" y="18"/>
                </a:lnTo>
                <a:lnTo>
                  <a:pt x="3223" y="74"/>
                </a:lnTo>
                <a:lnTo>
                  <a:pt x="2652" y="147"/>
                </a:lnTo>
                <a:lnTo>
                  <a:pt x="2100" y="276"/>
                </a:lnTo>
                <a:lnTo>
                  <a:pt x="1548" y="405"/>
                </a:lnTo>
                <a:lnTo>
                  <a:pt x="1014" y="589"/>
                </a:lnTo>
                <a:lnTo>
                  <a:pt x="498" y="792"/>
                </a:lnTo>
                <a:lnTo>
                  <a:pt x="1" y="1031"/>
                </a:lnTo>
                <a:lnTo>
                  <a:pt x="1" y="18633"/>
                </a:lnTo>
                <a:lnTo>
                  <a:pt x="498" y="18872"/>
                </a:lnTo>
                <a:lnTo>
                  <a:pt x="1014" y="19075"/>
                </a:lnTo>
                <a:lnTo>
                  <a:pt x="1548" y="19259"/>
                </a:lnTo>
                <a:lnTo>
                  <a:pt x="2100" y="19388"/>
                </a:lnTo>
                <a:lnTo>
                  <a:pt x="2652" y="19516"/>
                </a:lnTo>
                <a:lnTo>
                  <a:pt x="3223" y="19590"/>
                </a:lnTo>
                <a:lnTo>
                  <a:pt x="3794" y="19645"/>
                </a:lnTo>
                <a:lnTo>
                  <a:pt x="4383" y="19664"/>
                </a:lnTo>
                <a:lnTo>
                  <a:pt x="4880" y="19645"/>
                </a:lnTo>
                <a:lnTo>
                  <a:pt x="5396" y="19608"/>
                </a:lnTo>
                <a:lnTo>
                  <a:pt x="5874" y="19553"/>
                </a:lnTo>
                <a:lnTo>
                  <a:pt x="6371" y="19461"/>
                </a:lnTo>
                <a:lnTo>
                  <a:pt x="6832" y="19351"/>
                </a:lnTo>
                <a:lnTo>
                  <a:pt x="7310" y="19222"/>
                </a:lnTo>
                <a:lnTo>
                  <a:pt x="7771" y="19075"/>
                </a:lnTo>
                <a:lnTo>
                  <a:pt x="8213" y="18890"/>
                </a:lnTo>
                <a:lnTo>
                  <a:pt x="8654" y="18688"/>
                </a:lnTo>
                <a:lnTo>
                  <a:pt x="9078" y="18485"/>
                </a:lnTo>
                <a:lnTo>
                  <a:pt x="9483" y="18246"/>
                </a:lnTo>
                <a:lnTo>
                  <a:pt x="9888" y="17988"/>
                </a:lnTo>
                <a:lnTo>
                  <a:pt x="10275" y="17712"/>
                </a:lnTo>
                <a:lnTo>
                  <a:pt x="10643" y="17417"/>
                </a:lnTo>
                <a:lnTo>
                  <a:pt x="10993" y="17104"/>
                </a:lnTo>
                <a:lnTo>
                  <a:pt x="11343" y="16791"/>
                </a:lnTo>
                <a:lnTo>
                  <a:pt x="11656" y="16442"/>
                </a:lnTo>
                <a:lnTo>
                  <a:pt x="11969" y="16092"/>
                </a:lnTo>
                <a:lnTo>
                  <a:pt x="12263" y="15724"/>
                </a:lnTo>
                <a:lnTo>
                  <a:pt x="12539" y="15337"/>
                </a:lnTo>
                <a:lnTo>
                  <a:pt x="12797" y="14932"/>
                </a:lnTo>
                <a:lnTo>
                  <a:pt x="13036" y="14527"/>
                </a:lnTo>
                <a:lnTo>
                  <a:pt x="13239" y="14103"/>
                </a:lnTo>
                <a:lnTo>
                  <a:pt x="13442" y="13662"/>
                </a:lnTo>
                <a:lnTo>
                  <a:pt x="13626" y="13220"/>
                </a:lnTo>
                <a:lnTo>
                  <a:pt x="13773" y="12759"/>
                </a:lnTo>
                <a:lnTo>
                  <a:pt x="13902" y="12281"/>
                </a:lnTo>
                <a:lnTo>
                  <a:pt x="14012" y="11820"/>
                </a:lnTo>
                <a:lnTo>
                  <a:pt x="14104" y="11323"/>
                </a:lnTo>
                <a:lnTo>
                  <a:pt x="14160" y="10845"/>
                </a:lnTo>
                <a:lnTo>
                  <a:pt x="14196" y="10329"/>
                </a:lnTo>
                <a:lnTo>
                  <a:pt x="14215" y="9832"/>
                </a:lnTo>
                <a:lnTo>
                  <a:pt x="14196" y="9335"/>
                </a:lnTo>
                <a:lnTo>
                  <a:pt x="14160" y="8819"/>
                </a:lnTo>
                <a:lnTo>
                  <a:pt x="14104" y="8341"/>
                </a:lnTo>
                <a:lnTo>
                  <a:pt x="14012" y="7843"/>
                </a:lnTo>
                <a:lnTo>
                  <a:pt x="13902" y="7383"/>
                </a:lnTo>
                <a:lnTo>
                  <a:pt x="13773" y="6904"/>
                </a:lnTo>
                <a:lnTo>
                  <a:pt x="13626" y="6444"/>
                </a:lnTo>
                <a:lnTo>
                  <a:pt x="13442" y="6002"/>
                </a:lnTo>
                <a:lnTo>
                  <a:pt x="13239" y="5560"/>
                </a:lnTo>
                <a:lnTo>
                  <a:pt x="13036" y="5137"/>
                </a:lnTo>
                <a:lnTo>
                  <a:pt x="12797" y="4732"/>
                </a:lnTo>
                <a:lnTo>
                  <a:pt x="12539" y="4327"/>
                </a:lnTo>
                <a:lnTo>
                  <a:pt x="12263" y="3940"/>
                </a:lnTo>
                <a:lnTo>
                  <a:pt x="11969" y="3572"/>
                </a:lnTo>
                <a:lnTo>
                  <a:pt x="11656" y="3222"/>
                </a:lnTo>
                <a:lnTo>
                  <a:pt x="11343" y="2872"/>
                </a:lnTo>
                <a:lnTo>
                  <a:pt x="10993" y="2559"/>
                </a:lnTo>
                <a:lnTo>
                  <a:pt x="10643" y="2246"/>
                </a:lnTo>
                <a:lnTo>
                  <a:pt x="10275" y="1952"/>
                </a:lnTo>
                <a:lnTo>
                  <a:pt x="9888" y="1676"/>
                </a:lnTo>
                <a:lnTo>
                  <a:pt x="9483" y="1418"/>
                </a:lnTo>
                <a:lnTo>
                  <a:pt x="9078" y="1178"/>
                </a:lnTo>
                <a:lnTo>
                  <a:pt x="8654" y="976"/>
                </a:lnTo>
                <a:lnTo>
                  <a:pt x="8213" y="773"/>
                </a:lnTo>
                <a:lnTo>
                  <a:pt x="7771" y="589"/>
                </a:lnTo>
                <a:lnTo>
                  <a:pt x="7310" y="442"/>
                </a:lnTo>
                <a:lnTo>
                  <a:pt x="6832" y="313"/>
                </a:lnTo>
                <a:lnTo>
                  <a:pt x="6371" y="203"/>
                </a:lnTo>
                <a:lnTo>
                  <a:pt x="5874" y="111"/>
                </a:lnTo>
                <a:lnTo>
                  <a:pt x="5396" y="55"/>
                </a:lnTo>
                <a:lnTo>
                  <a:pt x="4880" y="18"/>
                </a:lnTo>
                <a:lnTo>
                  <a:pt x="438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4"/>
          <p:cNvSpPr/>
          <p:nvPr/>
        </p:nvSpPr>
        <p:spPr>
          <a:xfrm>
            <a:off x="2114578" y="0"/>
            <a:ext cx="1107352" cy="964471"/>
          </a:xfrm>
          <a:custGeom>
            <a:avLst/>
            <a:gdLst/>
            <a:ahLst/>
            <a:cxnLst/>
            <a:rect l="l" t="t" r="r" b="b"/>
            <a:pathLst>
              <a:path w="11416" h="9943" extrusionOk="0">
                <a:moveTo>
                  <a:pt x="1878" y="0"/>
                </a:moveTo>
                <a:lnTo>
                  <a:pt x="1676" y="203"/>
                </a:lnTo>
                <a:lnTo>
                  <a:pt x="1473" y="406"/>
                </a:lnTo>
                <a:lnTo>
                  <a:pt x="1271" y="626"/>
                </a:lnTo>
                <a:lnTo>
                  <a:pt x="1105" y="866"/>
                </a:lnTo>
                <a:lnTo>
                  <a:pt x="939" y="1105"/>
                </a:lnTo>
                <a:lnTo>
                  <a:pt x="774" y="1363"/>
                </a:lnTo>
                <a:lnTo>
                  <a:pt x="645" y="1621"/>
                </a:lnTo>
                <a:lnTo>
                  <a:pt x="516" y="1878"/>
                </a:lnTo>
                <a:lnTo>
                  <a:pt x="387" y="2155"/>
                </a:lnTo>
                <a:lnTo>
                  <a:pt x="295" y="2431"/>
                </a:lnTo>
                <a:lnTo>
                  <a:pt x="203" y="2725"/>
                </a:lnTo>
                <a:lnTo>
                  <a:pt x="129" y="3020"/>
                </a:lnTo>
                <a:lnTo>
                  <a:pt x="74" y="3315"/>
                </a:lnTo>
                <a:lnTo>
                  <a:pt x="37" y="3609"/>
                </a:lnTo>
                <a:lnTo>
                  <a:pt x="0" y="3922"/>
                </a:lnTo>
                <a:lnTo>
                  <a:pt x="0" y="4235"/>
                </a:lnTo>
                <a:lnTo>
                  <a:pt x="0" y="4530"/>
                </a:lnTo>
                <a:lnTo>
                  <a:pt x="37" y="4824"/>
                </a:lnTo>
                <a:lnTo>
                  <a:pt x="74" y="5100"/>
                </a:lnTo>
                <a:lnTo>
                  <a:pt x="111" y="5377"/>
                </a:lnTo>
                <a:lnTo>
                  <a:pt x="185" y="5653"/>
                </a:lnTo>
                <a:lnTo>
                  <a:pt x="258" y="5929"/>
                </a:lnTo>
                <a:lnTo>
                  <a:pt x="350" y="6205"/>
                </a:lnTo>
                <a:lnTo>
                  <a:pt x="442" y="6463"/>
                </a:lnTo>
                <a:lnTo>
                  <a:pt x="571" y="6702"/>
                </a:lnTo>
                <a:lnTo>
                  <a:pt x="682" y="6960"/>
                </a:lnTo>
                <a:lnTo>
                  <a:pt x="829" y="7199"/>
                </a:lnTo>
                <a:lnTo>
                  <a:pt x="976" y="7420"/>
                </a:lnTo>
                <a:lnTo>
                  <a:pt x="1142" y="7641"/>
                </a:lnTo>
                <a:lnTo>
                  <a:pt x="1308" y="7862"/>
                </a:lnTo>
                <a:lnTo>
                  <a:pt x="1492" y="8065"/>
                </a:lnTo>
                <a:lnTo>
                  <a:pt x="1676" y="8267"/>
                </a:lnTo>
                <a:lnTo>
                  <a:pt x="1878" y="8451"/>
                </a:lnTo>
                <a:lnTo>
                  <a:pt x="2081" y="8636"/>
                </a:lnTo>
                <a:lnTo>
                  <a:pt x="2302" y="8801"/>
                </a:lnTo>
                <a:lnTo>
                  <a:pt x="2523" y="8967"/>
                </a:lnTo>
                <a:lnTo>
                  <a:pt x="2744" y="9114"/>
                </a:lnTo>
                <a:lnTo>
                  <a:pt x="2983" y="9262"/>
                </a:lnTo>
                <a:lnTo>
                  <a:pt x="3241" y="9372"/>
                </a:lnTo>
                <a:lnTo>
                  <a:pt x="3480" y="9501"/>
                </a:lnTo>
                <a:lnTo>
                  <a:pt x="3738" y="9593"/>
                </a:lnTo>
                <a:lnTo>
                  <a:pt x="4014" y="9685"/>
                </a:lnTo>
                <a:lnTo>
                  <a:pt x="4290" y="9759"/>
                </a:lnTo>
                <a:lnTo>
                  <a:pt x="4567" y="9832"/>
                </a:lnTo>
                <a:lnTo>
                  <a:pt x="4843" y="9869"/>
                </a:lnTo>
                <a:lnTo>
                  <a:pt x="5119" y="9906"/>
                </a:lnTo>
                <a:lnTo>
                  <a:pt x="5413" y="9943"/>
                </a:lnTo>
                <a:lnTo>
                  <a:pt x="6003" y="9943"/>
                </a:lnTo>
                <a:lnTo>
                  <a:pt x="6297" y="9906"/>
                </a:lnTo>
                <a:lnTo>
                  <a:pt x="6573" y="9869"/>
                </a:lnTo>
                <a:lnTo>
                  <a:pt x="6850" y="9832"/>
                </a:lnTo>
                <a:lnTo>
                  <a:pt x="7126" y="9759"/>
                </a:lnTo>
                <a:lnTo>
                  <a:pt x="7402" y="9685"/>
                </a:lnTo>
                <a:lnTo>
                  <a:pt x="7678" y="9593"/>
                </a:lnTo>
                <a:lnTo>
                  <a:pt x="7936" y="9501"/>
                </a:lnTo>
                <a:lnTo>
                  <a:pt x="8175" y="9372"/>
                </a:lnTo>
                <a:lnTo>
                  <a:pt x="8433" y="9262"/>
                </a:lnTo>
                <a:lnTo>
                  <a:pt x="8672" y="9114"/>
                </a:lnTo>
                <a:lnTo>
                  <a:pt x="8893" y="8967"/>
                </a:lnTo>
                <a:lnTo>
                  <a:pt x="9114" y="8801"/>
                </a:lnTo>
                <a:lnTo>
                  <a:pt x="9335" y="8636"/>
                </a:lnTo>
                <a:lnTo>
                  <a:pt x="9538" y="8451"/>
                </a:lnTo>
                <a:lnTo>
                  <a:pt x="9740" y="8267"/>
                </a:lnTo>
                <a:lnTo>
                  <a:pt x="9924" y="8065"/>
                </a:lnTo>
                <a:lnTo>
                  <a:pt x="10108" y="7862"/>
                </a:lnTo>
                <a:lnTo>
                  <a:pt x="10274" y="7641"/>
                </a:lnTo>
                <a:lnTo>
                  <a:pt x="10440" y="7420"/>
                </a:lnTo>
                <a:lnTo>
                  <a:pt x="10587" y="7199"/>
                </a:lnTo>
                <a:lnTo>
                  <a:pt x="10734" y="6960"/>
                </a:lnTo>
                <a:lnTo>
                  <a:pt x="10845" y="6702"/>
                </a:lnTo>
                <a:lnTo>
                  <a:pt x="10974" y="6463"/>
                </a:lnTo>
                <a:lnTo>
                  <a:pt x="11066" y="6205"/>
                </a:lnTo>
                <a:lnTo>
                  <a:pt x="11158" y="5929"/>
                </a:lnTo>
                <a:lnTo>
                  <a:pt x="11232" y="5653"/>
                </a:lnTo>
                <a:lnTo>
                  <a:pt x="11305" y="5377"/>
                </a:lnTo>
                <a:lnTo>
                  <a:pt x="11342" y="5100"/>
                </a:lnTo>
                <a:lnTo>
                  <a:pt x="11379" y="4824"/>
                </a:lnTo>
                <a:lnTo>
                  <a:pt x="11416" y="4530"/>
                </a:lnTo>
                <a:lnTo>
                  <a:pt x="11416" y="4235"/>
                </a:lnTo>
                <a:lnTo>
                  <a:pt x="11416" y="3922"/>
                </a:lnTo>
                <a:lnTo>
                  <a:pt x="11379" y="3609"/>
                </a:lnTo>
                <a:lnTo>
                  <a:pt x="11342" y="3315"/>
                </a:lnTo>
                <a:lnTo>
                  <a:pt x="11287" y="3020"/>
                </a:lnTo>
                <a:lnTo>
                  <a:pt x="11213" y="2725"/>
                </a:lnTo>
                <a:lnTo>
                  <a:pt x="11121" y="2431"/>
                </a:lnTo>
                <a:lnTo>
                  <a:pt x="11029" y="2155"/>
                </a:lnTo>
                <a:lnTo>
                  <a:pt x="10900" y="1878"/>
                </a:lnTo>
                <a:lnTo>
                  <a:pt x="10771" y="1621"/>
                </a:lnTo>
                <a:lnTo>
                  <a:pt x="10642" y="1363"/>
                </a:lnTo>
                <a:lnTo>
                  <a:pt x="10477" y="1105"/>
                </a:lnTo>
                <a:lnTo>
                  <a:pt x="10311" y="866"/>
                </a:lnTo>
                <a:lnTo>
                  <a:pt x="10145" y="626"/>
                </a:lnTo>
                <a:lnTo>
                  <a:pt x="9943" y="406"/>
                </a:lnTo>
                <a:lnTo>
                  <a:pt x="9740" y="203"/>
                </a:lnTo>
                <a:lnTo>
                  <a:pt x="953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4"/>
          <p:cNvSpPr/>
          <p:nvPr/>
        </p:nvSpPr>
        <p:spPr>
          <a:xfrm>
            <a:off x="7600940" y="421461"/>
            <a:ext cx="1543076" cy="2686124"/>
          </a:xfrm>
          <a:custGeom>
            <a:avLst/>
            <a:gdLst/>
            <a:ahLst/>
            <a:cxnLst/>
            <a:rect l="l" t="t" r="r" b="b"/>
            <a:pathLst>
              <a:path w="15908" h="27692" extrusionOk="0">
                <a:moveTo>
                  <a:pt x="13846" y="1"/>
                </a:moveTo>
                <a:lnTo>
                  <a:pt x="13128" y="19"/>
                </a:lnTo>
                <a:lnTo>
                  <a:pt x="12428" y="74"/>
                </a:lnTo>
                <a:lnTo>
                  <a:pt x="11729" y="166"/>
                </a:lnTo>
                <a:lnTo>
                  <a:pt x="11047" y="277"/>
                </a:lnTo>
                <a:lnTo>
                  <a:pt x="10384" y="442"/>
                </a:lnTo>
                <a:lnTo>
                  <a:pt x="9722" y="627"/>
                </a:lnTo>
                <a:lnTo>
                  <a:pt x="9077" y="848"/>
                </a:lnTo>
                <a:lnTo>
                  <a:pt x="8451" y="1087"/>
                </a:lnTo>
                <a:lnTo>
                  <a:pt x="7844" y="1363"/>
                </a:lnTo>
                <a:lnTo>
                  <a:pt x="7255" y="1676"/>
                </a:lnTo>
                <a:lnTo>
                  <a:pt x="6665" y="2007"/>
                </a:lnTo>
                <a:lnTo>
                  <a:pt x="6113" y="2357"/>
                </a:lnTo>
                <a:lnTo>
                  <a:pt x="5561" y="2744"/>
                </a:lnTo>
                <a:lnTo>
                  <a:pt x="5045" y="3167"/>
                </a:lnTo>
                <a:lnTo>
                  <a:pt x="4530" y="3591"/>
                </a:lnTo>
                <a:lnTo>
                  <a:pt x="4051" y="4051"/>
                </a:lnTo>
                <a:lnTo>
                  <a:pt x="3591" y="4530"/>
                </a:lnTo>
                <a:lnTo>
                  <a:pt x="3167" y="5045"/>
                </a:lnTo>
                <a:lnTo>
                  <a:pt x="2744" y="5561"/>
                </a:lnTo>
                <a:lnTo>
                  <a:pt x="2357" y="6113"/>
                </a:lnTo>
                <a:lnTo>
                  <a:pt x="2007" y="6666"/>
                </a:lnTo>
                <a:lnTo>
                  <a:pt x="1676" y="7255"/>
                </a:lnTo>
                <a:lnTo>
                  <a:pt x="1363" y="7844"/>
                </a:lnTo>
                <a:lnTo>
                  <a:pt x="1087" y="8452"/>
                </a:lnTo>
                <a:lnTo>
                  <a:pt x="847" y="9078"/>
                </a:lnTo>
                <a:lnTo>
                  <a:pt x="626" y="9722"/>
                </a:lnTo>
                <a:lnTo>
                  <a:pt x="442" y="10385"/>
                </a:lnTo>
                <a:lnTo>
                  <a:pt x="276" y="11048"/>
                </a:lnTo>
                <a:lnTo>
                  <a:pt x="166" y="11729"/>
                </a:lnTo>
                <a:lnTo>
                  <a:pt x="74" y="12428"/>
                </a:lnTo>
                <a:lnTo>
                  <a:pt x="19" y="13128"/>
                </a:lnTo>
                <a:lnTo>
                  <a:pt x="0" y="13846"/>
                </a:lnTo>
                <a:lnTo>
                  <a:pt x="19" y="14564"/>
                </a:lnTo>
                <a:lnTo>
                  <a:pt x="74" y="15264"/>
                </a:lnTo>
                <a:lnTo>
                  <a:pt x="166" y="15964"/>
                </a:lnTo>
                <a:lnTo>
                  <a:pt x="276" y="16645"/>
                </a:lnTo>
                <a:lnTo>
                  <a:pt x="442" y="17308"/>
                </a:lnTo>
                <a:lnTo>
                  <a:pt x="626" y="17970"/>
                </a:lnTo>
                <a:lnTo>
                  <a:pt x="847" y="18615"/>
                </a:lnTo>
                <a:lnTo>
                  <a:pt x="1087" y="19241"/>
                </a:lnTo>
                <a:lnTo>
                  <a:pt x="1363" y="19848"/>
                </a:lnTo>
                <a:lnTo>
                  <a:pt x="1676" y="20438"/>
                </a:lnTo>
                <a:lnTo>
                  <a:pt x="2007" y="21027"/>
                </a:lnTo>
                <a:lnTo>
                  <a:pt x="2357" y="21579"/>
                </a:lnTo>
                <a:lnTo>
                  <a:pt x="2744" y="22131"/>
                </a:lnTo>
                <a:lnTo>
                  <a:pt x="3167" y="22647"/>
                </a:lnTo>
                <a:lnTo>
                  <a:pt x="3591" y="23162"/>
                </a:lnTo>
                <a:lnTo>
                  <a:pt x="4051" y="23641"/>
                </a:lnTo>
                <a:lnTo>
                  <a:pt x="4530" y="24101"/>
                </a:lnTo>
                <a:lnTo>
                  <a:pt x="5045" y="24525"/>
                </a:lnTo>
                <a:lnTo>
                  <a:pt x="5561" y="24948"/>
                </a:lnTo>
                <a:lnTo>
                  <a:pt x="6113" y="25335"/>
                </a:lnTo>
                <a:lnTo>
                  <a:pt x="6665" y="25685"/>
                </a:lnTo>
                <a:lnTo>
                  <a:pt x="7255" y="26016"/>
                </a:lnTo>
                <a:lnTo>
                  <a:pt x="7844" y="26329"/>
                </a:lnTo>
                <a:lnTo>
                  <a:pt x="8451" y="26605"/>
                </a:lnTo>
                <a:lnTo>
                  <a:pt x="9077" y="26845"/>
                </a:lnTo>
                <a:lnTo>
                  <a:pt x="9722" y="27066"/>
                </a:lnTo>
                <a:lnTo>
                  <a:pt x="10384" y="27250"/>
                </a:lnTo>
                <a:lnTo>
                  <a:pt x="11047" y="27416"/>
                </a:lnTo>
                <a:lnTo>
                  <a:pt x="11729" y="27526"/>
                </a:lnTo>
                <a:lnTo>
                  <a:pt x="12428" y="27618"/>
                </a:lnTo>
                <a:lnTo>
                  <a:pt x="13128" y="27673"/>
                </a:lnTo>
                <a:lnTo>
                  <a:pt x="13846" y="27692"/>
                </a:lnTo>
                <a:lnTo>
                  <a:pt x="14361" y="27673"/>
                </a:lnTo>
                <a:lnTo>
                  <a:pt x="14895" y="27655"/>
                </a:lnTo>
                <a:lnTo>
                  <a:pt x="15392" y="27600"/>
                </a:lnTo>
                <a:lnTo>
                  <a:pt x="15908" y="27544"/>
                </a:lnTo>
                <a:lnTo>
                  <a:pt x="15908" y="148"/>
                </a:lnTo>
                <a:lnTo>
                  <a:pt x="15392" y="93"/>
                </a:lnTo>
                <a:lnTo>
                  <a:pt x="14895" y="37"/>
                </a:lnTo>
                <a:lnTo>
                  <a:pt x="14361" y="19"/>
                </a:lnTo>
                <a:lnTo>
                  <a:pt x="1384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4"/>
          <p:cNvSpPr txBox="1">
            <a:spLocks noGrp="1"/>
          </p:cNvSpPr>
          <p:nvPr>
            <p:ph type="body" idx="1"/>
          </p:nvPr>
        </p:nvSpPr>
        <p:spPr>
          <a:xfrm>
            <a:off x="3344575" y="1323600"/>
            <a:ext cx="3859200" cy="819900"/>
          </a:xfrm>
          <a:prstGeom prst="rect">
            <a:avLst/>
          </a:prstGeom>
        </p:spPr>
        <p:txBody>
          <a:bodyPr spcFirstLastPara="1" wrap="square" lIns="91425" tIns="91425" rIns="91425" bIns="91425" anchor="t" anchorCtr="0">
            <a:noAutofit/>
          </a:bodyPr>
          <a:lstStyle>
            <a:lvl1pPr marL="457200" lvl="0" indent="-393700" rtl="0">
              <a:spcBef>
                <a:spcPts val="600"/>
              </a:spcBef>
              <a:spcAft>
                <a:spcPts val="0"/>
              </a:spcAft>
              <a:buClr>
                <a:schemeClr val="accent2"/>
              </a:buClr>
              <a:buSzPts val="2600"/>
              <a:buChar char="⊷"/>
              <a:defRPr sz="2600" i="1">
                <a:solidFill>
                  <a:schemeClr val="accent2"/>
                </a:solidFill>
              </a:defRPr>
            </a:lvl1pPr>
            <a:lvl2pPr marL="914400" lvl="1" indent="-393700" rtl="0">
              <a:spcBef>
                <a:spcPts val="0"/>
              </a:spcBef>
              <a:spcAft>
                <a:spcPts val="0"/>
              </a:spcAft>
              <a:buClr>
                <a:schemeClr val="accent2"/>
              </a:buClr>
              <a:buSzPts val="2600"/>
              <a:buChar char="⊶"/>
              <a:defRPr sz="2600" i="1">
                <a:solidFill>
                  <a:schemeClr val="accent2"/>
                </a:solidFill>
              </a:defRPr>
            </a:lvl2pPr>
            <a:lvl3pPr marL="1371600" lvl="2" indent="-393700" rtl="0">
              <a:spcBef>
                <a:spcPts val="0"/>
              </a:spcBef>
              <a:spcAft>
                <a:spcPts val="0"/>
              </a:spcAft>
              <a:buClr>
                <a:schemeClr val="accent2"/>
              </a:buClr>
              <a:buSzPts val="2600"/>
              <a:buChar char="⊸"/>
              <a:defRPr sz="2600" i="1">
                <a:solidFill>
                  <a:schemeClr val="accent2"/>
                </a:solidFill>
              </a:defRPr>
            </a:lvl3pPr>
            <a:lvl4pPr marL="1828800" lvl="3" indent="-393700" rtl="0">
              <a:spcBef>
                <a:spcPts val="0"/>
              </a:spcBef>
              <a:spcAft>
                <a:spcPts val="0"/>
              </a:spcAft>
              <a:buClr>
                <a:schemeClr val="accent2"/>
              </a:buClr>
              <a:buSzPts val="2600"/>
              <a:buChar char="●"/>
              <a:defRPr sz="2600" i="1">
                <a:solidFill>
                  <a:schemeClr val="accent2"/>
                </a:solidFill>
              </a:defRPr>
            </a:lvl4pPr>
            <a:lvl5pPr marL="2286000" lvl="4" indent="-393700" rtl="0">
              <a:spcBef>
                <a:spcPts val="0"/>
              </a:spcBef>
              <a:spcAft>
                <a:spcPts val="0"/>
              </a:spcAft>
              <a:buClr>
                <a:schemeClr val="accent2"/>
              </a:buClr>
              <a:buSzPts val="2600"/>
              <a:buChar char="○"/>
              <a:defRPr sz="2600" i="1">
                <a:solidFill>
                  <a:schemeClr val="accent2"/>
                </a:solidFill>
              </a:defRPr>
            </a:lvl5pPr>
            <a:lvl6pPr marL="2743200" lvl="5" indent="-393700" rtl="0">
              <a:spcBef>
                <a:spcPts val="0"/>
              </a:spcBef>
              <a:spcAft>
                <a:spcPts val="0"/>
              </a:spcAft>
              <a:buClr>
                <a:schemeClr val="accent2"/>
              </a:buClr>
              <a:buSzPts val="2600"/>
              <a:buChar char="■"/>
              <a:defRPr sz="2600" i="1">
                <a:solidFill>
                  <a:schemeClr val="accent2"/>
                </a:solidFill>
              </a:defRPr>
            </a:lvl6pPr>
            <a:lvl7pPr marL="3200400" lvl="6" indent="-393700" rtl="0">
              <a:spcBef>
                <a:spcPts val="0"/>
              </a:spcBef>
              <a:spcAft>
                <a:spcPts val="0"/>
              </a:spcAft>
              <a:buClr>
                <a:schemeClr val="accent2"/>
              </a:buClr>
              <a:buSzPts val="2600"/>
              <a:buChar char="●"/>
              <a:defRPr sz="2600" i="1">
                <a:solidFill>
                  <a:schemeClr val="accent2"/>
                </a:solidFill>
              </a:defRPr>
            </a:lvl7pPr>
            <a:lvl8pPr marL="3657600" lvl="7" indent="-393700" rtl="0">
              <a:spcBef>
                <a:spcPts val="0"/>
              </a:spcBef>
              <a:spcAft>
                <a:spcPts val="0"/>
              </a:spcAft>
              <a:buClr>
                <a:schemeClr val="accent2"/>
              </a:buClr>
              <a:buSzPts val="2600"/>
              <a:buChar char="○"/>
              <a:defRPr sz="2600" i="1">
                <a:solidFill>
                  <a:schemeClr val="accent2"/>
                </a:solidFill>
              </a:defRPr>
            </a:lvl8pPr>
            <a:lvl9pPr marL="4114800" lvl="8" indent="-393700">
              <a:spcBef>
                <a:spcPts val="0"/>
              </a:spcBef>
              <a:spcAft>
                <a:spcPts val="0"/>
              </a:spcAft>
              <a:buClr>
                <a:schemeClr val="accent2"/>
              </a:buClr>
              <a:buSzPts val="2600"/>
              <a:buChar char="■"/>
              <a:defRPr sz="2600" i="1">
                <a:solidFill>
                  <a:schemeClr val="accent2"/>
                </a:solidFill>
              </a:defRPr>
            </a:lvl9pPr>
          </a:lstStyle>
          <a:p>
            <a:endParaRPr/>
          </a:p>
        </p:txBody>
      </p:sp>
      <p:sp>
        <p:nvSpPr>
          <p:cNvPr id="33" name="Google Shape;33;p4"/>
          <p:cNvSpPr txBox="1"/>
          <p:nvPr/>
        </p:nvSpPr>
        <p:spPr>
          <a:xfrm>
            <a:off x="1531725" y="1092169"/>
            <a:ext cx="1957200" cy="6537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o" sz="9600">
                <a:solidFill>
                  <a:schemeClr val="dk1"/>
                </a:solidFill>
                <a:latin typeface="Dosis"/>
                <a:ea typeface="Dosis"/>
                <a:cs typeface="Dosis"/>
                <a:sym typeface="Dosis"/>
              </a:rPr>
              <a:t>“</a:t>
            </a:r>
            <a:endParaRPr sz="9600">
              <a:solidFill>
                <a:schemeClr val="dk1"/>
              </a:solidFill>
              <a:latin typeface="Dosis"/>
              <a:ea typeface="Dosis"/>
              <a:cs typeface="Dosis"/>
              <a:sym typeface="Dosis"/>
            </a:endParaRPr>
          </a:p>
        </p:txBody>
      </p:sp>
      <p:sp>
        <p:nvSpPr>
          <p:cNvPr id="34" name="Google Shape;34;p4"/>
          <p:cNvSpPr txBox="1">
            <a:spLocks noGrp="1"/>
          </p:cNvSpPr>
          <p:nvPr>
            <p:ph type="sldNum" idx="12"/>
          </p:nvPr>
        </p:nvSpPr>
        <p:spPr>
          <a:xfrm>
            <a:off x="76209"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35"/>
        <p:cNvGrpSpPr/>
        <p:nvPr/>
      </p:nvGrpSpPr>
      <p:grpSpPr>
        <a:xfrm>
          <a:off x="0" y="0"/>
          <a:ext cx="0" cy="0"/>
          <a:chOff x="0" y="0"/>
          <a:chExt cx="0" cy="0"/>
        </a:xfrm>
      </p:grpSpPr>
      <p:sp>
        <p:nvSpPr>
          <p:cNvPr id="36" name="Google Shape;36;p5"/>
          <p:cNvSpPr/>
          <p:nvPr/>
        </p:nvSpPr>
        <p:spPr>
          <a:xfrm>
            <a:off x="0" y="0"/>
            <a:ext cx="9144093" cy="5143522"/>
          </a:xfrm>
          <a:custGeom>
            <a:avLst/>
            <a:gdLst/>
            <a:ahLst/>
            <a:cxnLst/>
            <a:rect l="l" t="t" r="r" b="b"/>
            <a:pathLst>
              <a:path w="94269" h="53026" extrusionOk="0">
                <a:moveTo>
                  <a:pt x="40138" y="14729"/>
                </a:moveTo>
                <a:lnTo>
                  <a:pt x="40211" y="15411"/>
                </a:lnTo>
                <a:lnTo>
                  <a:pt x="40303" y="16239"/>
                </a:lnTo>
                <a:lnTo>
                  <a:pt x="40395" y="17325"/>
                </a:lnTo>
                <a:lnTo>
                  <a:pt x="40469" y="18633"/>
                </a:lnTo>
                <a:lnTo>
                  <a:pt x="40543" y="20161"/>
                </a:lnTo>
                <a:lnTo>
                  <a:pt x="40561" y="20989"/>
                </a:lnTo>
                <a:lnTo>
                  <a:pt x="40579" y="21855"/>
                </a:lnTo>
                <a:lnTo>
                  <a:pt x="40561" y="22738"/>
                </a:lnTo>
                <a:lnTo>
                  <a:pt x="40561" y="23659"/>
                </a:lnTo>
                <a:lnTo>
                  <a:pt x="40524" y="24616"/>
                </a:lnTo>
                <a:lnTo>
                  <a:pt x="40469" y="25574"/>
                </a:lnTo>
                <a:lnTo>
                  <a:pt x="40395" y="26568"/>
                </a:lnTo>
                <a:lnTo>
                  <a:pt x="40303" y="27562"/>
                </a:lnTo>
                <a:lnTo>
                  <a:pt x="40193" y="28556"/>
                </a:lnTo>
                <a:lnTo>
                  <a:pt x="40064" y="29569"/>
                </a:lnTo>
                <a:lnTo>
                  <a:pt x="39880" y="30563"/>
                </a:lnTo>
                <a:lnTo>
                  <a:pt x="39696" y="31558"/>
                </a:lnTo>
                <a:lnTo>
                  <a:pt x="39475" y="32552"/>
                </a:lnTo>
                <a:lnTo>
                  <a:pt x="39217" y="33528"/>
                </a:lnTo>
                <a:lnTo>
                  <a:pt x="38922" y="34485"/>
                </a:lnTo>
                <a:lnTo>
                  <a:pt x="38591" y="35424"/>
                </a:lnTo>
                <a:lnTo>
                  <a:pt x="38407" y="35884"/>
                </a:lnTo>
                <a:lnTo>
                  <a:pt x="38223" y="36326"/>
                </a:lnTo>
                <a:lnTo>
                  <a:pt x="38039" y="36768"/>
                </a:lnTo>
                <a:lnTo>
                  <a:pt x="37818" y="37210"/>
                </a:lnTo>
                <a:lnTo>
                  <a:pt x="37597" y="37633"/>
                </a:lnTo>
                <a:lnTo>
                  <a:pt x="37376" y="38038"/>
                </a:lnTo>
                <a:lnTo>
                  <a:pt x="37136" y="38444"/>
                </a:lnTo>
                <a:lnTo>
                  <a:pt x="36897" y="38849"/>
                </a:lnTo>
                <a:lnTo>
                  <a:pt x="36621" y="39235"/>
                </a:lnTo>
                <a:lnTo>
                  <a:pt x="36363" y="39585"/>
                </a:lnTo>
                <a:lnTo>
                  <a:pt x="36087" y="39953"/>
                </a:lnTo>
                <a:lnTo>
                  <a:pt x="35811" y="40285"/>
                </a:lnTo>
                <a:lnTo>
                  <a:pt x="35516" y="40598"/>
                </a:lnTo>
                <a:lnTo>
                  <a:pt x="35222" y="40911"/>
                </a:lnTo>
                <a:lnTo>
                  <a:pt x="34927" y="41205"/>
                </a:lnTo>
                <a:lnTo>
                  <a:pt x="34614" y="41500"/>
                </a:lnTo>
                <a:lnTo>
                  <a:pt x="34301" y="41758"/>
                </a:lnTo>
                <a:lnTo>
                  <a:pt x="33988" y="42015"/>
                </a:lnTo>
                <a:lnTo>
                  <a:pt x="33675" y="42255"/>
                </a:lnTo>
                <a:lnTo>
                  <a:pt x="33344" y="42494"/>
                </a:lnTo>
                <a:lnTo>
                  <a:pt x="33012" y="42715"/>
                </a:lnTo>
                <a:lnTo>
                  <a:pt x="32681" y="42918"/>
                </a:lnTo>
                <a:lnTo>
                  <a:pt x="32349" y="43102"/>
                </a:lnTo>
                <a:lnTo>
                  <a:pt x="32018" y="43286"/>
                </a:lnTo>
                <a:lnTo>
                  <a:pt x="31337" y="43636"/>
                </a:lnTo>
                <a:lnTo>
                  <a:pt x="30656" y="43930"/>
                </a:lnTo>
                <a:lnTo>
                  <a:pt x="29956" y="44188"/>
                </a:lnTo>
                <a:lnTo>
                  <a:pt x="29275" y="44409"/>
                </a:lnTo>
                <a:lnTo>
                  <a:pt x="28593" y="44593"/>
                </a:lnTo>
                <a:lnTo>
                  <a:pt x="27912" y="44740"/>
                </a:lnTo>
                <a:lnTo>
                  <a:pt x="27249" y="44869"/>
                </a:lnTo>
                <a:lnTo>
                  <a:pt x="26605" y="44961"/>
                </a:lnTo>
                <a:lnTo>
                  <a:pt x="25961" y="45035"/>
                </a:lnTo>
                <a:lnTo>
                  <a:pt x="25335" y="45090"/>
                </a:lnTo>
                <a:lnTo>
                  <a:pt x="24745" y="45127"/>
                </a:lnTo>
                <a:lnTo>
                  <a:pt x="24175" y="45145"/>
                </a:lnTo>
                <a:lnTo>
                  <a:pt x="23622" y="45145"/>
                </a:lnTo>
                <a:lnTo>
                  <a:pt x="23125" y="45127"/>
                </a:lnTo>
                <a:lnTo>
                  <a:pt x="22205" y="45072"/>
                </a:lnTo>
                <a:lnTo>
                  <a:pt x="21450" y="44998"/>
                </a:lnTo>
                <a:lnTo>
                  <a:pt x="20879" y="44924"/>
                </a:lnTo>
                <a:lnTo>
                  <a:pt x="20400" y="44851"/>
                </a:lnTo>
                <a:lnTo>
                  <a:pt x="20124" y="44427"/>
                </a:lnTo>
                <a:lnTo>
                  <a:pt x="19829" y="43949"/>
                </a:lnTo>
                <a:lnTo>
                  <a:pt x="19461" y="43286"/>
                </a:lnTo>
                <a:lnTo>
                  <a:pt x="19038" y="42457"/>
                </a:lnTo>
                <a:lnTo>
                  <a:pt x="18835" y="41997"/>
                </a:lnTo>
                <a:lnTo>
                  <a:pt x="18614" y="41500"/>
                </a:lnTo>
                <a:lnTo>
                  <a:pt x="18393" y="40966"/>
                </a:lnTo>
                <a:lnTo>
                  <a:pt x="18191" y="40414"/>
                </a:lnTo>
                <a:lnTo>
                  <a:pt x="17988" y="39824"/>
                </a:lnTo>
                <a:lnTo>
                  <a:pt x="17804" y="39198"/>
                </a:lnTo>
                <a:lnTo>
                  <a:pt x="17638" y="38572"/>
                </a:lnTo>
                <a:lnTo>
                  <a:pt x="17491" y="37910"/>
                </a:lnTo>
                <a:lnTo>
                  <a:pt x="17362" y="37228"/>
                </a:lnTo>
                <a:lnTo>
                  <a:pt x="17252" y="36529"/>
                </a:lnTo>
                <a:lnTo>
                  <a:pt x="17178" y="35811"/>
                </a:lnTo>
                <a:lnTo>
                  <a:pt x="17141" y="35074"/>
                </a:lnTo>
                <a:lnTo>
                  <a:pt x="17141" y="34338"/>
                </a:lnTo>
                <a:lnTo>
                  <a:pt x="17178" y="33564"/>
                </a:lnTo>
                <a:lnTo>
                  <a:pt x="17215" y="33196"/>
                </a:lnTo>
                <a:lnTo>
                  <a:pt x="17252" y="32810"/>
                </a:lnTo>
                <a:lnTo>
                  <a:pt x="17307" y="32423"/>
                </a:lnTo>
                <a:lnTo>
                  <a:pt x="17381" y="32036"/>
                </a:lnTo>
                <a:lnTo>
                  <a:pt x="17473" y="31650"/>
                </a:lnTo>
                <a:lnTo>
                  <a:pt x="17565" y="31245"/>
                </a:lnTo>
                <a:lnTo>
                  <a:pt x="17675" y="30858"/>
                </a:lnTo>
                <a:lnTo>
                  <a:pt x="17786" y="30471"/>
                </a:lnTo>
                <a:lnTo>
                  <a:pt x="17933" y="30066"/>
                </a:lnTo>
                <a:lnTo>
                  <a:pt x="18080" y="29680"/>
                </a:lnTo>
                <a:lnTo>
                  <a:pt x="18246" y="29293"/>
                </a:lnTo>
                <a:lnTo>
                  <a:pt x="18430" y="28888"/>
                </a:lnTo>
                <a:lnTo>
                  <a:pt x="18614" y="28501"/>
                </a:lnTo>
                <a:lnTo>
                  <a:pt x="18835" y="28115"/>
                </a:lnTo>
                <a:lnTo>
                  <a:pt x="19056" y="27710"/>
                </a:lnTo>
                <a:lnTo>
                  <a:pt x="19314" y="27323"/>
                </a:lnTo>
                <a:lnTo>
                  <a:pt x="19572" y="26936"/>
                </a:lnTo>
                <a:lnTo>
                  <a:pt x="19848" y="26550"/>
                </a:lnTo>
                <a:lnTo>
                  <a:pt x="20142" y="26181"/>
                </a:lnTo>
                <a:lnTo>
                  <a:pt x="20437" y="25813"/>
                </a:lnTo>
                <a:lnTo>
                  <a:pt x="20750" y="25445"/>
                </a:lnTo>
                <a:lnTo>
                  <a:pt x="21081" y="25095"/>
                </a:lnTo>
                <a:lnTo>
                  <a:pt x="21413" y="24745"/>
                </a:lnTo>
                <a:lnTo>
                  <a:pt x="21763" y="24395"/>
                </a:lnTo>
                <a:lnTo>
                  <a:pt x="22499" y="23714"/>
                </a:lnTo>
                <a:lnTo>
                  <a:pt x="23254" y="23070"/>
                </a:lnTo>
                <a:lnTo>
                  <a:pt x="24046" y="22444"/>
                </a:lnTo>
                <a:lnTo>
                  <a:pt x="24856" y="21855"/>
                </a:lnTo>
                <a:lnTo>
                  <a:pt x="25703" y="21265"/>
                </a:lnTo>
                <a:lnTo>
                  <a:pt x="26550" y="20713"/>
                </a:lnTo>
                <a:lnTo>
                  <a:pt x="27415" y="20179"/>
                </a:lnTo>
                <a:lnTo>
                  <a:pt x="28299" y="19682"/>
                </a:lnTo>
                <a:lnTo>
                  <a:pt x="29164" y="19203"/>
                </a:lnTo>
                <a:lnTo>
                  <a:pt x="30048" y="18743"/>
                </a:lnTo>
                <a:lnTo>
                  <a:pt x="30913" y="18320"/>
                </a:lnTo>
                <a:lnTo>
                  <a:pt x="31760" y="17896"/>
                </a:lnTo>
                <a:lnTo>
                  <a:pt x="32607" y="17528"/>
                </a:lnTo>
                <a:lnTo>
                  <a:pt x="33417" y="17160"/>
                </a:lnTo>
                <a:lnTo>
                  <a:pt x="34209" y="16828"/>
                </a:lnTo>
                <a:lnTo>
                  <a:pt x="34982" y="16515"/>
                </a:lnTo>
                <a:lnTo>
                  <a:pt x="36400" y="15963"/>
                </a:lnTo>
                <a:lnTo>
                  <a:pt x="37652" y="15521"/>
                </a:lnTo>
                <a:lnTo>
                  <a:pt x="38683" y="15171"/>
                </a:lnTo>
                <a:lnTo>
                  <a:pt x="39456" y="14913"/>
                </a:lnTo>
                <a:lnTo>
                  <a:pt x="40138" y="14729"/>
                </a:lnTo>
                <a:close/>
                <a:moveTo>
                  <a:pt x="0" y="0"/>
                </a:moveTo>
                <a:lnTo>
                  <a:pt x="0" y="53026"/>
                </a:lnTo>
                <a:lnTo>
                  <a:pt x="94268" y="53026"/>
                </a:lnTo>
                <a:lnTo>
                  <a:pt x="9426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5"/>
          <p:cNvSpPr/>
          <p:nvPr/>
        </p:nvSpPr>
        <p:spPr>
          <a:xfrm>
            <a:off x="528548" y="1071451"/>
            <a:ext cx="1164582" cy="1832524"/>
          </a:xfrm>
          <a:custGeom>
            <a:avLst/>
            <a:gdLst/>
            <a:ahLst/>
            <a:cxnLst/>
            <a:rect l="l" t="t" r="r" b="b"/>
            <a:pathLst>
              <a:path w="12006" h="18892" extrusionOk="0">
                <a:moveTo>
                  <a:pt x="2063" y="1"/>
                </a:moveTo>
                <a:lnTo>
                  <a:pt x="1934" y="369"/>
                </a:lnTo>
                <a:lnTo>
                  <a:pt x="1768" y="793"/>
                </a:lnTo>
                <a:lnTo>
                  <a:pt x="1584" y="1363"/>
                </a:lnTo>
                <a:lnTo>
                  <a:pt x="1345" y="2063"/>
                </a:lnTo>
                <a:lnTo>
                  <a:pt x="1106" y="2873"/>
                </a:lnTo>
                <a:lnTo>
                  <a:pt x="866" y="3794"/>
                </a:lnTo>
                <a:lnTo>
                  <a:pt x="627" y="4770"/>
                </a:lnTo>
                <a:lnTo>
                  <a:pt x="406" y="5819"/>
                </a:lnTo>
                <a:lnTo>
                  <a:pt x="314" y="6353"/>
                </a:lnTo>
                <a:lnTo>
                  <a:pt x="222" y="6905"/>
                </a:lnTo>
                <a:lnTo>
                  <a:pt x="148" y="7458"/>
                </a:lnTo>
                <a:lnTo>
                  <a:pt x="93" y="8028"/>
                </a:lnTo>
                <a:lnTo>
                  <a:pt x="38" y="8599"/>
                </a:lnTo>
                <a:lnTo>
                  <a:pt x="19" y="9152"/>
                </a:lnTo>
                <a:lnTo>
                  <a:pt x="1" y="9722"/>
                </a:lnTo>
                <a:lnTo>
                  <a:pt x="1" y="10275"/>
                </a:lnTo>
                <a:lnTo>
                  <a:pt x="38" y="10845"/>
                </a:lnTo>
                <a:lnTo>
                  <a:pt x="93" y="11379"/>
                </a:lnTo>
                <a:lnTo>
                  <a:pt x="167" y="11932"/>
                </a:lnTo>
                <a:lnTo>
                  <a:pt x="259" y="12447"/>
                </a:lnTo>
                <a:lnTo>
                  <a:pt x="388" y="12963"/>
                </a:lnTo>
                <a:lnTo>
                  <a:pt x="535" y="13478"/>
                </a:lnTo>
                <a:lnTo>
                  <a:pt x="682" y="13865"/>
                </a:lnTo>
                <a:lnTo>
                  <a:pt x="848" y="14233"/>
                </a:lnTo>
                <a:lnTo>
                  <a:pt x="1032" y="14583"/>
                </a:lnTo>
                <a:lnTo>
                  <a:pt x="1216" y="14914"/>
                </a:lnTo>
                <a:lnTo>
                  <a:pt x="1419" y="15227"/>
                </a:lnTo>
                <a:lnTo>
                  <a:pt x="1640" y="15522"/>
                </a:lnTo>
                <a:lnTo>
                  <a:pt x="1860" y="15798"/>
                </a:lnTo>
                <a:lnTo>
                  <a:pt x="2100" y="16074"/>
                </a:lnTo>
                <a:lnTo>
                  <a:pt x="2339" y="16314"/>
                </a:lnTo>
                <a:lnTo>
                  <a:pt x="2597" y="16553"/>
                </a:lnTo>
                <a:lnTo>
                  <a:pt x="2855" y="16774"/>
                </a:lnTo>
                <a:lnTo>
                  <a:pt x="3112" y="16995"/>
                </a:lnTo>
                <a:lnTo>
                  <a:pt x="3389" y="17179"/>
                </a:lnTo>
                <a:lnTo>
                  <a:pt x="3665" y="17363"/>
                </a:lnTo>
                <a:lnTo>
                  <a:pt x="3941" y="17529"/>
                </a:lnTo>
                <a:lnTo>
                  <a:pt x="4217" y="17695"/>
                </a:lnTo>
                <a:lnTo>
                  <a:pt x="4770" y="17971"/>
                </a:lnTo>
                <a:lnTo>
                  <a:pt x="5322" y="18192"/>
                </a:lnTo>
                <a:lnTo>
                  <a:pt x="5856" y="18394"/>
                </a:lnTo>
                <a:lnTo>
                  <a:pt x="6371" y="18542"/>
                </a:lnTo>
                <a:lnTo>
                  <a:pt x="6850" y="18670"/>
                </a:lnTo>
                <a:lnTo>
                  <a:pt x="7292" y="18781"/>
                </a:lnTo>
                <a:lnTo>
                  <a:pt x="7679" y="18836"/>
                </a:lnTo>
                <a:lnTo>
                  <a:pt x="8010" y="18891"/>
                </a:lnTo>
                <a:lnTo>
                  <a:pt x="4015" y="5727"/>
                </a:lnTo>
                <a:lnTo>
                  <a:pt x="9041" y="18560"/>
                </a:lnTo>
                <a:lnTo>
                  <a:pt x="9262" y="18321"/>
                </a:lnTo>
                <a:lnTo>
                  <a:pt x="9538" y="18026"/>
                </a:lnTo>
                <a:lnTo>
                  <a:pt x="9814" y="17695"/>
                </a:lnTo>
                <a:lnTo>
                  <a:pt x="10109" y="17290"/>
                </a:lnTo>
                <a:lnTo>
                  <a:pt x="10422" y="16866"/>
                </a:lnTo>
                <a:lnTo>
                  <a:pt x="10735" y="16369"/>
                </a:lnTo>
                <a:lnTo>
                  <a:pt x="11029" y="15853"/>
                </a:lnTo>
                <a:lnTo>
                  <a:pt x="11287" y="15283"/>
                </a:lnTo>
                <a:lnTo>
                  <a:pt x="11416" y="14988"/>
                </a:lnTo>
                <a:lnTo>
                  <a:pt x="11527" y="14693"/>
                </a:lnTo>
                <a:lnTo>
                  <a:pt x="11637" y="14362"/>
                </a:lnTo>
                <a:lnTo>
                  <a:pt x="11729" y="14049"/>
                </a:lnTo>
                <a:lnTo>
                  <a:pt x="11821" y="13718"/>
                </a:lnTo>
                <a:lnTo>
                  <a:pt x="11895" y="13386"/>
                </a:lnTo>
                <a:lnTo>
                  <a:pt x="11950" y="13036"/>
                </a:lnTo>
                <a:lnTo>
                  <a:pt x="11987" y="12687"/>
                </a:lnTo>
                <a:lnTo>
                  <a:pt x="12005" y="12318"/>
                </a:lnTo>
                <a:lnTo>
                  <a:pt x="12005" y="11950"/>
                </a:lnTo>
                <a:lnTo>
                  <a:pt x="12005" y="11582"/>
                </a:lnTo>
                <a:lnTo>
                  <a:pt x="11968" y="11214"/>
                </a:lnTo>
                <a:lnTo>
                  <a:pt x="11913" y="10827"/>
                </a:lnTo>
                <a:lnTo>
                  <a:pt x="11821" y="10440"/>
                </a:lnTo>
                <a:lnTo>
                  <a:pt x="11729" y="10035"/>
                </a:lnTo>
                <a:lnTo>
                  <a:pt x="11600" y="9649"/>
                </a:lnTo>
                <a:lnTo>
                  <a:pt x="11416" y="9152"/>
                </a:lnTo>
                <a:lnTo>
                  <a:pt x="11195" y="8673"/>
                </a:lnTo>
                <a:lnTo>
                  <a:pt x="10956" y="8194"/>
                </a:lnTo>
                <a:lnTo>
                  <a:pt x="10680" y="7715"/>
                </a:lnTo>
                <a:lnTo>
                  <a:pt x="10367" y="7255"/>
                </a:lnTo>
                <a:lnTo>
                  <a:pt x="10054" y="6813"/>
                </a:lnTo>
                <a:lnTo>
                  <a:pt x="9704" y="6353"/>
                </a:lnTo>
                <a:lnTo>
                  <a:pt x="9354" y="5930"/>
                </a:lnTo>
                <a:lnTo>
                  <a:pt x="8967" y="5506"/>
                </a:lnTo>
                <a:lnTo>
                  <a:pt x="8581" y="5083"/>
                </a:lnTo>
                <a:lnTo>
                  <a:pt x="8194" y="4678"/>
                </a:lnTo>
                <a:lnTo>
                  <a:pt x="7789" y="4291"/>
                </a:lnTo>
                <a:lnTo>
                  <a:pt x="7384" y="3904"/>
                </a:lnTo>
                <a:lnTo>
                  <a:pt x="6979" y="3536"/>
                </a:lnTo>
                <a:lnTo>
                  <a:pt x="6150" y="2855"/>
                </a:lnTo>
                <a:lnTo>
                  <a:pt x="5359" y="2229"/>
                </a:lnTo>
                <a:lnTo>
                  <a:pt x="4604" y="1676"/>
                </a:lnTo>
                <a:lnTo>
                  <a:pt x="3923" y="1179"/>
                </a:lnTo>
                <a:lnTo>
                  <a:pt x="3297" y="774"/>
                </a:lnTo>
                <a:lnTo>
                  <a:pt x="2799" y="443"/>
                </a:lnTo>
                <a:lnTo>
                  <a:pt x="2413" y="204"/>
                </a:lnTo>
                <a:lnTo>
                  <a:pt x="206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5"/>
          <p:cNvSpPr/>
          <p:nvPr/>
        </p:nvSpPr>
        <p:spPr>
          <a:xfrm>
            <a:off x="1192991" y="0"/>
            <a:ext cx="2343229" cy="1357321"/>
          </a:xfrm>
          <a:custGeom>
            <a:avLst/>
            <a:gdLst/>
            <a:ahLst/>
            <a:cxnLst/>
            <a:rect l="l" t="t" r="r" b="b"/>
            <a:pathLst>
              <a:path w="24157" h="13993" extrusionOk="0">
                <a:moveTo>
                  <a:pt x="147" y="0"/>
                </a:moveTo>
                <a:lnTo>
                  <a:pt x="92" y="479"/>
                </a:lnTo>
                <a:lnTo>
                  <a:pt x="37" y="939"/>
                </a:lnTo>
                <a:lnTo>
                  <a:pt x="18" y="1436"/>
                </a:lnTo>
                <a:lnTo>
                  <a:pt x="0" y="1915"/>
                </a:lnTo>
                <a:lnTo>
                  <a:pt x="18" y="2541"/>
                </a:lnTo>
                <a:lnTo>
                  <a:pt x="55" y="3148"/>
                </a:lnTo>
                <a:lnTo>
                  <a:pt x="147" y="3756"/>
                </a:lnTo>
                <a:lnTo>
                  <a:pt x="239" y="4345"/>
                </a:lnTo>
                <a:lnTo>
                  <a:pt x="387" y="4934"/>
                </a:lnTo>
                <a:lnTo>
                  <a:pt x="534" y="5505"/>
                </a:lnTo>
                <a:lnTo>
                  <a:pt x="737" y="6076"/>
                </a:lnTo>
                <a:lnTo>
                  <a:pt x="957" y="6610"/>
                </a:lnTo>
                <a:lnTo>
                  <a:pt x="1197" y="7144"/>
                </a:lnTo>
                <a:lnTo>
                  <a:pt x="1455" y="7678"/>
                </a:lnTo>
                <a:lnTo>
                  <a:pt x="1749" y="8175"/>
                </a:lnTo>
                <a:lnTo>
                  <a:pt x="2062" y="8672"/>
                </a:lnTo>
                <a:lnTo>
                  <a:pt x="2394" y="9132"/>
                </a:lnTo>
                <a:lnTo>
                  <a:pt x="2762" y="9592"/>
                </a:lnTo>
                <a:lnTo>
                  <a:pt x="3130" y="10034"/>
                </a:lnTo>
                <a:lnTo>
                  <a:pt x="3535" y="10458"/>
                </a:lnTo>
                <a:lnTo>
                  <a:pt x="3959" y="10863"/>
                </a:lnTo>
                <a:lnTo>
                  <a:pt x="4400" y="11231"/>
                </a:lnTo>
                <a:lnTo>
                  <a:pt x="4861" y="11599"/>
                </a:lnTo>
                <a:lnTo>
                  <a:pt x="5321" y="11931"/>
                </a:lnTo>
                <a:lnTo>
                  <a:pt x="5818" y="12244"/>
                </a:lnTo>
                <a:lnTo>
                  <a:pt x="6315" y="12538"/>
                </a:lnTo>
                <a:lnTo>
                  <a:pt x="6849" y="12796"/>
                </a:lnTo>
                <a:lnTo>
                  <a:pt x="7383" y="13035"/>
                </a:lnTo>
                <a:lnTo>
                  <a:pt x="7917" y="13256"/>
                </a:lnTo>
                <a:lnTo>
                  <a:pt x="8488" y="13459"/>
                </a:lnTo>
                <a:lnTo>
                  <a:pt x="9059" y="13606"/>
                </a:lnTo>
                <a:lnTo>
                  <a:pt x="9648" y="13754"/>
                </a:lnTo>
                <a:lnTo>
                  <a:pt x="10237" y="13846"/>
                </a:lnTo>
                <a:lnTo>
                  <a:pt x="10845" y="13938"/>
                </a:lnTo>
                <a:lnTo>
                  <a:pt x="11452" y="13974"/>
                </a:lnTo>
                <a:lnTo>
                  <a:pt x="12078" y="13993"/>
                </a:lnTo>
                <a:lnTo>
                  <a:pt x="12704" y="13974"/>
                </a:lnTo>
                <a:lnTo>
                  <a:pt x="13312" y="13938"/>
                </a:lnTo>
                <a:lnTo>
                  <a:pt x="13919" y="13846"/>
                </a:lnTo>
                <a:lnTo>
                  <a:pt x="14508" y="13754"/>
                </a:lnTo>
                <a:lnTo>
                  <a:pt x="15098" y="13606"/>
                </a:lnTo>
                <a:lnTo>
                  <a:pt x="15668" y="13459"/>
                </a:lnTo>
                <a:lnTo>
                  <a:pt x="16239" y="13256"/>
                </a:lnTo>
                <a:lnTo>
                  <a:pt x="16773" y="13035"/>
                </a:lnTo>
                <a:lnTo>
                  <a:pt x="17307" y="12796"/>
                </a:lnTo>
                <a:lnTo>
                  <a:pt x="17841" y="12538"/>
                </a:lnTo>
                <a:lnTo>
                  <a:pt x="18338" y="12244"/>
                </a:lnTo>
                <a:lnTo>
                  <a:pt x="18835" y="11931"/>
                </a:lnTo>
                <a:lnTo>
                  <a:pt x="19296" y="11599"/>
                </a:lnTo>
                <a:lnTo>
                  <a:pt x="19756" y="11231"/>
                </a:lnTo>
                <a:lnTo>
                  <a:pt x="20198" y="10863"/>
                </a:lnTo>
                <a:lnTo>
                  <a:pt x="20621" y="10458"/>
                </a:lnTo>
                <a:lnTo>
                  <a:pt x="21026" y="10034"/>
                </a:lnTo>
                <a:lnTo>
                  <a:pt x="21394" y="9592"/>
                </a:lnTo>
                <a:lnTo>
                  <a:pt x="21763" y="9132"/>
                </a:lnTo>
                <a:lnTo>
                  <a:pt x="22094" y="8672"/>
                </a:lnTo>
                <a:lnTo>
                  <a:pt x="22407" y="8175"/>
                </a:lnTo>
                <a:lnTo>
                  <a:pt x="22702" y="7678"/>
                </a:lnTo>
                <a:lnTo>
                  <a:pt x="22959" y="7144"/>
                </a:lnTo>
                <a:lnTo>
                  <a:pt x="23199" y="6610"/>
                </a:lnTo>
                <a:lnTo>
                  <a:pt x="23420" y="6076"/>
                </a:lnTo>
                <a:lnTo>
                  <a:pt x="23622" y="5505"/>
                </a:lnTo>
                <a:lnTo>
                  <a:pt x="23770" y="4934"/>
                </a:lnTo>
                <a:lnTo>
                  <a:pt x="23917" y="4345"/>
                </a:lnTo>
                <a:lnTo>
                  <a:pt x="24009" y="3756"/>
                </a:lnTo>
                <a:lnTo>
                  <a:pt x="24101" y="3148"/>
                </a:lnTo>
                <a:lnTo>
                  <a:pt x="24138" y="2541"/>
                </a:lnTo>
                <a:lnTo>
                  <a:pt x="24156" y="1915"/>
                </a:lnTo>
                <a:lnTo>
                  <a:pt x="24138" y="1436"/>
                </a:lnTo>
                <a:lnTo>
                  <a:pt x="24119" y="939"/>
                </a:lnTo>
                <a:lnTo>
                  <a:pt x="24064" y="479"/>
                </a:lnTo>
                <a:lnTo>
                  <a:pt x="2400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5"/>
          <p:cNvSpPr/>
          <p:nvPr/>
        </p:nvSpPr>
        <p:spPr>
          <a:xfrm>
            <a:off x="0" y="3350346"/>
            <a:ext cx="1257314" cy="1793142"/>
          </a:xfrm>
          <a:custGeom>
            <a:avLst/>
            <a:gdLst/>
            <a:ahLst/>
            <a:cxnLst/>
            <a:rect l="l" t="t" r="r" b="b"/>
            <a:pathLst>
              <a:path w="12962" h="18486" extrusionOk="0">
                <a:moveTo>
                  <a:pt x="2633" y="0"/>
                </a:moveTo>
                <a:lnTo>
                  <a:pt x="2246" y="37"/>
                </a:lnTo>
                <a:lnTo>
                  <a:pt x="1860" y="74"/>
                </a:lnTo>
                <a:lnTo>
                  <a:pt x="1473" y="129"/>
                </a:lnTo>
                <a:lnTo>
                  <a:pt x="1105" y="184"/>
                </a:lnTo>
                <a:lnTo>
                  <a:pt x="718" y="258"/>
                </a:lnTo>
                <a:lnTo>
                  <a:pt x="368" y="368"/>
                </a:lnTo>
                <a:lnTo>
                  <a:pt x="0" y="461"/>
                </a:lnTo>
                <a:lnTo>
                  <a:pt x="0" y="18486"/>
                </a:lnTo>
                <a:lnTo>
                  <a:pt x="8101" y="18486"/>
                </a:lnTo>
                <a:lnTo>
                  <a:pt x="8635" y="18136"/>
                </a:lnTo>
                <a:lnTo>
                  <a:pt x="9151" y="17767"/>
                </a:lnTo>
                <a:lnTo>
                  <a:pt x="9629" y="17362"/>
                </a:lnTo>
                <a:lnTo>
                  <a:pt x="10090" y="16921"/>
                </a:lnTo>
                <a:lnTo>
                  <a:pt x="10513" y="16460"/>
                </a:lnTo>
                <a:lnTo>
                  <a:pt x="10918" y="15982"/>
                </a:lnTo>
                <a:lnTo>
                  <a:pt x="11286" y="15466"/>
                </a:lnTo>
                <a:lnTo>
                  <a:pt x="11618" y="14932"/>
                </a:lnTo>
                <a:lnTo>
                  <a:pt x="11931" y="14361"/>
                </a:lnTo>
                <a:lnTo>
                  <a:pt x="12189" y="13791"/>
                </a:lnTo>
                <a:lnTo>
                  <a:pt x="12428" y="13183"/>
                </a:lnTo>
                <a:lnTo>
                  <a:pt x="12612" y="12557"/>
                </a:lnTo>
                <a:lnTo>
                  <a:pt x="12759" y="11931"/>
                </a:lnTo>
                <a:lnTo>
                  <a:pt x="12870" y="11287"/>
                </a:lnTo>
                <a:lnTo>
                  <a:pt x="12907" y="10955"/>
                </a:lnTo>
                <a:lnTo>
                  <a:pt x="12943" y="10624"/>
                </a:lnTo>
                <a:lnTo>
                  <a:pt x="12962" y="10274"/>
                </a:lnTo>
                <a:lnTo>
                  <a:pt x="12962" y="9943"/>
                </a:lnTo>
                <a:lnTo>
                  <a:pt x="12943" y="9427"/>
                </a:lnTo>
                <a:lnTo>
                  <a:pt x="12907" y="8930"/>
                </a:lnTo>
                <a:lnTo>
                  <a:pt x="12851" y="8433"/>
                </a:lnTo>
                <a:lnTo>
                  <a:pt x="12759" y="7936"/>
                </a:lnTo>
                <a:lnTo>
                  <a:pt x="12649" y="7457"/>
                </a:lnTo>
                <a:lnTo>
                  <a:pt x="12520" y="6978"/>
                </a:lnTo>
                <a:lnTo>
                  <a:pt x="12354" y="6518"/>
                </a:lnTo>
                <a:lnTo>
                  <a:pt x="12189" y="6076"/>
                </a:lnTo>
                <a:lnTo>
                  <a:pt x="11986" y="5634"/>
                </a:lnTo>
                <a:lnTo>
                  <a:pt x="11765" y="5211"/>
                </a:lnTo>
                <a:lnTo>
                  <a:pt x="11526" y="4787"/>
                </a:lnTo>
                <a:lnTo>
                  <a:pt x="11268" y="4382"/>
                </a:lnTo>
                <a:lnTo>
                  <a:pt x="10992" y="3996"/>
                </a:lnTo>
                <a:lnTo>
                  <a:pt x="10697" y="3627"/>
                </a:lnTo>
                <a:lnTo>
                  <a:pt x="10384" y="3259"/>
                </a:lnTo>
                <a:lnTo>
                  <a:pt x="10053" y="2909"/>
                </a:lnTo>
                <a:lnTo>
                  <a:pt x="9703" y="2578"/>
                </a:lnTo>
                <a:lnTo>
                  <a:pt x="9335" y="2265"/>
                </a:lnTo>
                <a:lnTo>
                  <a:pt x="8967" y="1970"/>
                </a:lnTo>
                <a:lnTo>
                  <a:pt x="8580" y="1694"/>
                </a:lnTo>
                <a:lnTo>
                  <a:pt x="8175" y="1436"/>
                </a:lnTo>
                <a:lnTo>
                  <a:pt x="7751" y="1197"/>
                </a:lnTo>
                <a:lnTo>
                  <a:pt x="7328" y="976"/>
                </a:lnTo>
                <a:lnTo>
                  <a:pt x="6886" y="774"/>
                </a:lnTo>
                <a:lnTo>
                  <a:pt x="6444" y="608"/>
                </a:lnTo>
                <a:lnTo>
                  <a:pt x="5984" y="442"/>
                </a:lnTo>
                <a:lnTo>
                  <a:pt x="5505" y="313"/>
                </a:lnTo>
                <a:lnTo>
                  <a:pt x="5026" y="203"/>
                </a:lnTo>
                <a:lnTo>
                  <a:pt x="4529" y="111"/>
                </a:lnTo>
                <a:lnTo>
                  <a:pt x="4032" y="55"/>
                </a:lnTo>
                <a:lnTo>
                  <a:pt x="3535" y="19"/>
                </a:lnTo>
                <a:lnTo>
                  <a:pt x="302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5"/>
          <p:cNvSpPr txBox="1">
            <a:spLocks noGrp="1"/>
          </p:cNvSpPr>
          <p:nvPr>
            <p:ph type="title"/>
          </p:nvPr>
        </p:nvSpPr>
        <p:spPr>
          <a:xfrm>
            <a:off x="4320075" y="893225"/>
            <a:ext cx="4366800" cy="690900"/>
          </a:xfrm>
          <a:prstGeom prst="rect">
            <a:avLst/>
          </a:prstGeom>
        </p:spPr>
        <p:txBody>
          <a:bodyPr spcFirstLastPara="1" wrap="square" lIns="91425" tIns="91425" rIns="91425" bIns="91425" anchor="b" anchorCtr="0">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41" name="Google Shape;41;p5"/>
          <p:cNvSpPr txBox="1">
            <a:spLocks noGrp="1"/>
          </p:cNvSpPr>
          <p:nvPr>
            <p:ph type="body" idx="1"/>
          </p:nvPr>
        </p:nvSpPr>
        <p:spPr>
          <a:xfrm>
            <a:off x="4320075" y="1694175"/>
            <a:ext cx="4366800" cy="3055800"/>
          </a:xfrm>
          <a:prstGeom prst="rect">
            <a:avLst/>
          </a:prstGeom>
        </p:spPr>
        <p:txBody>
          <a:bodyPr spcFirstLastPara="1" wrap="square" lIns="91425" tIns="91425" rIns="91425" bIns="91425" anchor="t" anchorCtr="0">
            <a:noAutofit/>
          </a:bodyPr>
          <a:lstStyle>
            <a:lvl1pPr marL="457200" lvl="0" indent="-381000">
              <a:spcBef>
                <a:spcPts val="600"/>
              </a:spcBef>
              <a:spcAft>
                <a:spcPts val="0"/>
              </a:spcAft>
              <a:buSzPts val="2400"/>
              <a:buChar char="⊷"/>
              <a:defRPr/>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a:lvl4pPr>
            <a:lvl5pPr marL="2286000" lvl="4" indent="-381000">
              <a:spcBef>
                <a:spcPts val="0"/>
              </a:spcBef>
              <a:spcAft>
                <a:spcPts val="0"/>
              </a:spcAft>
              <a:buSzPts val="2400"/>
              <a:buChar char="○"/>
              <a:defRPr/>
            </a:lvl5pPr>
            <a:lvl6pPr marL="2743200" lvl="5" indent="-381000">
              <a:spcBef>
                <a:spcPts val="0"/>
              </a:spcBef>
              <a:spcAft>
                <a:spcPts val="0"/>
              </a:spcAft>
              <a:buSzPts val="2400"/>
              <a:buChar char="■"/>
              <a:defRPr/>
            </a:lvl6pPr>
            <a:lvl7pPr marL="3200400" lvl="6" indent="-381000">
              <a:spcBef>
                <a:spcPts val="0"/>
              </a:spcBef>
              <a:spcAft>
                <a:spcPts val="0"/>
              </a:spcAft>
              <a:buSzPts val="2400"/>
              <a:buChar char="●"/>
              <a:defRPr/>
            </a:lvl7pPr>
            <a:lvl8pPr marL="3657600" lvl="7" indent="-381000">
              <a:spcBef>
                <a:spcPts val="0"/>
              </a:spcBef>
              <a:spcAft>
                <a:spcPts val="0"/>
              </a:spcAft>
              <a:buSzPts val="2400"/>
              <a:buChar char="○"/>
              <a:defRPr/>
            </a:lvl8pPr>
            <a:lvl9pPr marL="4114800" lvl="8" indent="-381000">
              <a:spcBef>
                <a:spcPts val="0"/>
              </a:spcBef>
              <a:spcAft>
                <a:spcPts val="0"/>
              </a:spcAft>
              <a:buSzPts val="2400"/>
              <a:buChar char="■"/>
              <a:defRPr/>
            </a:lvl9pPr>
          </a:lstStyle>
          <a:p>
            <a:endParaRPr/>
          </a:p>
        </p:txBody>
      </p:sp>
      <p:sp>
        <p:nvSpPr>
          <p:cNvPr id="42" name="Google Shape;42;p5"/>
          <p:cNvSpPr txBox="1">
            <a:spLocks noGrp="1"/>
          </p:cNvSpPr>
          <p:nvPr>
            <p:ph type="sldNum" idx="12"/>
          </p:nvPr>
        </p:nvSpPr>
        <p:spPr>
          <a:xfrm>
            <a:off x="76209"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51"/>
        <p:cNvGrpSpPr/>
        <p:nvPr/>
      </p:nvGrpSpPr>
      <p:grpSpPr>
        <a:xfrm>
          <a:off x="0" y="0"/>
          <a:ext cx="0" cy="0"/>
          <a:chOff x="0" y="0"/>
          <a:chExt cx="0" cy="0"/>
        </a:xfrm>
      </p:grpSpPr>
      <p:sp>
        <p:nvSpPr>
          <p:cNvPr id="52" name="Google Shape;52;p7"/>
          <p:cNvSpPr/>
          <p:nvPr/>
        </p:nvSpPr>
        <p:spPr>
          <a:xfrm>
            <a:off x="0" y="0"/>
            <a:ext cx="9143954" cy="5143389"/>
          </a:xfrm>
          <a:custGeom>
            <a:avLst/>
            <a:gdLst/>
            <a:ahLst/>
            <a:cxnLst/>
            <a:rect l="l" t="t" r="r" b="b"/>
            <a:pathLst>
              <a:path w="94270" h="53026" extrusionOk="0">
                <a:moveTo>
                  <a:pt x="7992" y="4456"/>
                </a:moveTo>
                <a:lnTo>
                  <a:pt x="8489" y="4732"/>
                </a:lnTo>
                <a:lnTo>
                  <a:pt x="9078" y="5082"/>
                </a:lnTo>
                <a:lnTo>
                  <a:pt x="9833" y="5542"/>
                </a:lnTo>
                <a:lnTo>
                  <a:pt x="10753" y="6113"/>
                </a:lnTo>
                <a:lnTo>
                  <a:pt x="11784" y="6794"/>
                </a:lnTo>
                <a:lnTo>
                  <a:pt x="12908" y="7586"/>
                </a:lnTo>
                <a:lnTo>
                  <a:pt x="13478" y="8027"/>
                </a:lnTo>
                <a:lnTo>
                  <a:pt x="14086" y="8469"/>
                </a:lnTo>
                <a:lnTo>
                  <a:pt x="14694" y="8948"/>
                </a:lnTo>
                <a:lnTo>
                  <a:pt x="15301" y="9445"/>
                </a:lnTo>
                <a:lnTo>
                  <a:pt x="15927" y="9961"/>
                </a:lnTo>
                <a:lnTo>
                  <a:pt x="16535" y="10513"/>
                </a:lnTo>
                <a:lnTo>
                  <a:pt x="17142" y="11065"/>
                </a:lnTo>
                <a:lnTo>
                  <a:pt x="17731" y="11636"/>
                </a:lnTo>
                <a:lnTo>
                  <a:pt x="18302" y="12225"/>
                </a:lnTo>
                <a:lnTo>
                  <a:pt x="18873" y="12833"/>
                </a:lnTo>
                <a:lnTo>
                  <a:pt x="19407" y="13459"/>
                </a:lnTo>
                <a:lnTo>
                  <a:pt x="19941" y="14085"/>
                </a:lnTo>
                <a:lnTo>
                  <a:pt x="20420" y="14748"/>
                </a:lnTo>
                <a:lnTo>
                  <a:pt x="20880" y="15411"/>
                </a:lnTo>
                <a:lnTo>
                  <a:pt x="21303" y="16092"/>
                </a:lnTo>
                <a:lnTo>
                  <a:pt x="21690" y="16773"/>
                </a:lnTo>
                <a:lnTo>
                  <a:pt x="21856" y="17123"/>
                </a:lnTo>
                <a:lnTo>
                  <a:pt x="22021" y="17473"/>
                </a:lnTo>
                <a:lnTo>
                  <a:pt x="22169" y="17822"/>
                </a:lnTo>
                <a:lnTo>
                  <a:pt x="22316" y="18172"/>
                </a:lnTo>
                <a:lnTo>
                  <a:pt x="22445" y="18522"/>
                </a:lnTo>
                <a:lnTo>
                  <a:pt x="22555" y="18872"/>
                </a:lnTo>
                <a:lnTo>
                  <a:pt x="22647" y="19222"/>
                </a:lnTo>
                <a:lnTo>
                  <a:pt x="22739" y="19572"/>
                </a:lnTo>
                <a:lnTo>
                  <a:pt x="22813" y="19921"/>
                </a:lnTo>
                <a:lnTo>
                  <a:pt x="22887" y="20271"/>
                </a:lnTo>
                <a:lnTo>
                  <a:pt x="22924" y="20603"/>
                </a:lnTo>
                <a:lnTo>
                  <a:pt x="22960" y="20934"/>
                </a:lnTo>
                <a:lnTo>
                  <a:pt x="23016" y="21597"/>
                </a:lnTo>
                <a:lnTo>
                  <a:pt x="23016" y="22260"/>
                </a:lnTo>
                <a:lnTo>
                  <a:pt x="22979" y="22886"/>
                </a:lnTo>
                <a:lnTo>
                  <a:pt x="22905" y="23512"/>
                </a:lnTo>
                <a:lnTo>
                  <a:pt x="22795" y="24119"/>
                </a:lnTo>
                <a:lnTo>
                  <a:pt x="22666" y="24708"/>
                </a:lnTo>
                <a:lnTo>
                  <a:pt x="22500" y="25298"/>
                </a:lnTo>
                <a:lnTo>
                  <a:pt x="22316" y="25850"/>
                </a:lnTo>
                <a:lnTo>
                  <a:pt x="22113" y="26384"/>
                </a:lnTo>
                <a:lnTo>
                  <a:pt x="21893" y="26899"/>
                </a:lnTo>
                <a:lnTo>
                  <a:pt x="21653" y="27397"/>
                </a:lnTo>
                <a:lnTo>
                  <a:pt x="21395" y="27875"/>
                </a:lnTo>
                <a:lnTo>
                  <a:pt x="21156" y="28336"/>
                </a:lnTo>
                <a:lnTo>
                  <a:pt x="20880" y="28777"/>
                </a:lnTo>
                <a:lnTo>
                  <a:pt x="20622" y="29182"/>
                </a:lnTo>
                <a:lnTo>
                  <a:pt x="20364" y="29569"/>
                </a:lnTo>
                <a:lnTo>
                  <a:pt x="20107" y="29919"/>
                </a:lnTo>
                <a:lnTo>
                  <a:pt x="19849" y="30250"/>
                </a:lnTo>
                <a:lnTo>
                  <a:pt x="19370" y="30821"/>
                </a:lnTo>
                <a:lnTo>
                  <a:pt x="18965" y="31281"/>
                </a:lnTo>
                <a:lnTo>
                  <a:pt x="18634" y="31631"/>
                </a:lnTo>
                <a:lnTo>
                  <a:pt x="18357" y="31907"/>
                </a:lnTo>
                <a:lnTo>
                  <a:pt x="17952" y="31889"/>
                </a:lnTo>
                <a:lnTo>
                  <a:pt x="17474" y="31852"/>
                </a:lnTo>
                <a:lnTo>
                  <a:pt x="16866" y="31779"/>
                </a:lnTo>
                <a:lnTo>
                  <a:pt x="16130" y="31650"/>
                </a:lnTo>
                <a:lnTo>
                  <a:pt x="15725" y="31576"/>
                </a:lnTo>
                <a:lnTo>
                  <a:pt x="15283" y="31466"/>
                </a:lnTo>
                <a:lnTo>
                  <a:pt x="14841" y="31355"/>
                </a:lnTo>
                <a:lnTo>
                  <a:pt x="14362" y="31226"/>
                </a:lnTo>
                <a:lnTo>
                  <a:pt x="13883" y="31079"/>
                </a:lnTo>
                <a:lnTo>
                  <a:pt x="13405" y="30895"/>
                </a:lnTo>
                <a:lnTo>
                  <a:pt x="12889" y="30711"/>
                </a:lnTo>
                <a:lnTo>
                  <a:pt x="12392" y="30490"/>
                </a:lnTo>
                <a:lnTo>
                  <a:pt x="11877" y="30250"/>
                </a:lnTo>
                <a:lnTo>
                  <a:pt x="11361" y="29974"/>
                </a:lnTo>
                <a:lnTo>
                  <a:pt x="10864" y="29680"/>
                </a:lnTo>
                <a:lnTo>
                  <a:pt x="10367" y="29348"/>
                </a:lnTo>
                <a:lnTo>
                  <a:pt x="9870" y="28998"/>
                </a:lnTo>
                <a:lnTo>
                  <a:pt x="9391" y="28612"/>
                </a:lnTo>
                <a:lnTo>
                  <a:pt x="8931" y="28188"/>
                </a:lnTo>
                <a:lnTo>
                  <a:pt x="8470" y="27728"/>
                </a:lnTo>
                <a:lnTo>
                  <a:pt x="8047" y="27249"/>
                </a:lnTo>
                <a:lnTo>
                  <a:pt x="7642" y="26715"/>
                </a:lnTo>
                <a:lnTo>
                  <a:pt x="7439" y="26439"/>
                </a:lnTo>
                <a:lnTo>
                  <a:pt x="7255" y="26145"/>
                </a:lnTo>
                <a:lnTo>
                  <a:pt x="7071" y="25850"/>
                </a:lnTo>
                <a:lnTo>
                  <a:pt x="6905" y="25555"/>
                </a:lnTo>
                <a:lnTo>
                  <a:pt x="6740" y="25224"/>
                </a:lnTo>
                <a:lnTo>
                  <a:pt x="6592" y="24893"/>
                </a:lnTo>
                <a:lnTo>
                  <a:pt x="6445" y="24561"/>
                </a:lnTo>
                <a:lnTo>
                  <a:pt x="6298" y="24211"/>
                </a:lnTo>
                <a:lnTo>
                  <a:pt x="6169" y="23861"/>
                </a:lnTo>
                <a:lnTo>
                  <a:pt x="6058" y="23493"/>
                </a:lnTo>
                <a:lnTo>
                  <a:pt x="5948" y="23125"/>
                </a:lnTo>
                <a:lnTo>
                  <a:pt x="5856" y="22738"/>
                </a:lnTo>
                <a:lnTo>
                  <a:pt x="5690" y="21965"/>
                </a:lnTo>
                <a:lnTo>
                  <a:pt x="5561" y="21192"/>
                </a:lnTo>
                <a:lnTo>
                  <a:pt x="5451" y="20382"/>
                </a:lnTo>
                <a:lnTo>
                  <a:pt x="5396" y="19572"/>
                </a:lnTo>
                <a:lnTo>
                  <a:pt x="5359" y="18761"/>
                </a:lnTo>
                <a:lnTo>
                  <a:pt x="5359" y="17933"/>
                </a:lnTo>
                <a:lnTo>
                  <a:pt x="5377" y="17104"/>
                </a:lnTo>
                <a:lnTo>
                  <a:pt x="5432" y="16276"/>
                </a:lnTo>
                <a:lnTo>
                  <a:pt x="5488" y="15447"/>
                </a:lnTo>
                <a:lnTo>
                  <a:pt x="5580" y="14637"/>
                </a:lnTo>
                <a:lnTo>
                  <a:pt x="5690" y="13827"/>
                </a:lnTo>
                <a:lnTo>
                  <a:pt x="5801" y="13035"/>
                </a:lnTo>
                <a:lnTo>
                  <a:pt x="5930" y="12262"/>
                </a:lnTo>
                <a:lnTo>
                  <a:pt x="6077" y="11489"/>
                </a:lnTo>
                <a:lnTo>
                  <a:pt x="6224" y="10752"/>
                </a:lnTo>
                <a:lnTo>
                  <a:pt x="6390" y="10053"/>
                </a:lnTo>
                <a:lnTo>
                  <a:pt x="6703" y="8709"/>
                </a:lnTo>
                <a:lnTo>
                  <a:pt x="7034" y="7512"/>
                </a:lnTo>
                <a:lnTo>
                  <a:pt x="7329" y="6481"/>
                </a:lnTo>
                <a:lnTo>
                  <a:pt x="7605" y="5634"/>
                </a:lnTo>
                <a:lnTo>
                  <a:pt x="7808" y="5008"/>
                </a:lnTo>
                <a:lnTo>
                  <a:pt x="7992" y="4456"/>
                </a:lnTo>
                <a:close/>
                <a:moveTo>
                  <a:pt x="1" y="0"/>
                </a:moveTo>
                <a:lnTo>
                  <a:pt x="1" y="53026"/>
                </a:lnTo>
                <a:lnTo>
                  <a:pt x="94269" y="53026"/>
                </a:lnTo>
                <a:lnTo>
                  <a:pt x="9426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7"/>
          <p:cNvSpPr/>
          <p:nvPr/>
        </p:nvSpPr>
        <p:spPr>
          <a:xfrm>
            <a:off x="2007373" y="2801981"/>
            <a:ext cx="1494925" cy="907315"/>
          </a:xfrm>
          <a:custGeom>
            <a:avLst/>
            <a:gdLst/>
            <a:ahLst/>
            <a:cxnLst/>
            <a:rect l="l" t="t" r="r" b="b"/>
            <a:pathLst>
              <a:path w="15412" h="9354" extrusionOk="0">
                <a:moveTo>
                  <a:pt x="6224" y="1"/>
                </a:moveTo>
                <a:lnTo>
                  <a:pt x="5800" y="19"/>
                </a:lnTo>
                <a:lnTo>
                  <a:pt x="5377" y="75"/>
                </a:lnTo>
                <a:lnTo>
                  <a:pt x="4972" y="148"/>
                </a:lnTo>
                <a:lnTo>
                  <a:pt x="4659" y="240"/>
                </a:lnTo>
                <a:lnTo>
                  <a:pt x="4346" y="332"/>
                </a:lnTo>
                <a:lnTo>
                  <a:pt x="4051" y="424"/>
                </a:lnTo>
                <a:lnTo>
                  <a:pt x="3775" y="553"/>
                </a:lnTo>
                <a:lnTo>
                  <a:pt x="3517" y="682"/>
                </a:lnTo>
                <a:lnTo>
                  <a:pt x="3260" y="829"/>
                </a:lnTo>
                <a:lnTo>
                  <a:pt x="3020" y="977"/>
                </a:lnTo>
                <a:lnTo>
                  <a:pt x="2781" y="1142"/>
                </a:lnTo>
                <a:lnTo>
                  <a:pt x="2560" y="1308"/>
                </a:lnTo>
                <a:lnTo>
                  <a:pt x="2357" y="1474"/>
                </a:lnTo>
                <a:lnTo>
                  <a:pt x="2155" y="1658"/>
                </a:lnTo>
                <a:lnTo>
                  <a:pt x="1971" y="1842"/>
                </a:lnTo>
                <a:lnTo>
                  <a:pt x="1621" y="2247"/>
                </a:lnTo>
                <a:lnTo>
                  <a:pt x="1308" y="2652"/>
                </a:lnTo>
                <a:lnTo>
                  <a:pt x="1050" y="3057"/>
                </a:lnTo>
                <a:lnTo>
                  <a:pt x="811" y="3462"/>
                </a:lnTo>
                <a:lnTo>
                  <a:pt x="608" y="3867"/>
                </a:lnTo>
                <a:lnTo>
                  <a:pt x="424" y="4254"/>
                </a:lnTo>
                <a:lnTo>
                  <a:pt x="295" y="4622"/>
                </a:lnTo>
                <a:lnTo>
                  <a:pt x="166" y="4954"/>
                </a:lnTo>
                <a:lnTo>
                  <a:pt x="1" y="5524"/>
                </a:lnTo>
                <a:lnTo>
                  <a:pt x="10735" y="3628"/>
                </a:lnTo>
                <a:lnTo>
                  <a:pt x="10735" y="3628"/>
                </a:lnTo>
                <a:lnTo>
                  <a:pt x="166" y="6353"/>
                </a:lnTo>
                <a:lnTo>
                  <a:pt x="535" y="6795"/>
                </a:lnTo>
                <a:lnTo>
                  <a:pt x="792" y="7053"/>
                </a:lnTo>
                <a:lnTo>
                  <a:pt x="1069" y="7329"/>
                </a:lnTo>
                <a:lnTo>
                  <a:pt x="1382" y="7605"/>
                </a:lnTo>
                <a:lnTo>
                  <a:pt x="1731" y="7899"/>
                </a:lnTo>
                <a:lnTo>
                  <a:pt x="2118" y="8176"/>
                </a:lnTo>
                <a:lnTo>
                  <a:pt x="2542" y="8433"/>
                </a:lnTo>
                <a:lnTo>
                  <a:pt x="2983" y="8691"/>
                </a:lnTo>
                <a:lnTo>
                  <a:pt x="3462" y="8894"/>
                </a:lnTo>
                <a:lnTo>
                  <a:pt x="3720" y="9004"/>
                </a:lnTo>
                <a:lnTo>
                  <a:pt x="3978" y="9078"/>
                </a:lnTo>
                <a:lnTo>
                  <a:pt x="4235" y="9151"/>
                </a:lnTo>
                <a:lnTo>
                  <a:pt x="4512" y="9225"/>
                </a:lnTo>
                <a:lnTo>
                  <a:pt x="4806" y="9280"/>
                </a:lnTo>
                <a:lnTo>
                  <a:pt x="5082" y="9317"/>
                </a:lnTo>
                <a:lnTo>
                  <a:pt x="5377" y="9336"/>
                </a:lnTo>
                <a:lnTo>
                  <a:pt x="5672" y="9354"/>
                </a:lnTo>
                <a:lnTo>
                  <a:pt x="5985" y="9336"/>
                </a:lnTo>
                <a:lnTo>
                  <a:pt x="6298" y="9317"/>
                </a:lnTo>
                <a:lnTo>
                  <a:pt x="6611" y="9280"/>
                </a:lnTo>
                <a:lnTo>
                  <a:pt x="6942" y="9207"/>
                </a:lnTo>
                <a:lnTo>
                  <a:pt x="7347" y="9115"/>
                </a:lnTo>
                <a:lnTo>
                  <a:pt x="7752" y="8986"/>
                </a:lnTo>
                <a:lnTo>
                  <a:pt x="8139" y="8838"/>
                </a:lnTo>
                <a:lnTo>
                  <a:pt x="8544" y="8654"/>
                </a:lnTo>
                <a:lnTo>
                  <a:pt x="8930" y="8470"/>
                </a:lnTo>
                <a:lnTo>
                  <a:pt x="9317" y="8249"/>
                </a:lnTo>
                <a:lnTo>
                  <a:pt x="9704" y="8028"/>
                </a:lnTo>
                <a:lnTo>
                  <a:pt x="10072" y="7789"/>
                </a:lnTo>
                <a:lnTo>
                  <a:pt x="10440" y="7531"/>
                </a:lnTo>
                <a:lnTo>
                  <a:pt x="10808" y="7273"/>
                </a:lnTo>
                <a:lnTo>
                  <a:pt x="11158" y="6997"/>
                </a:lnTo>
                <a:lnTo>
                  <a:pt x="11508" y="6721"/>
                </a:lnTo>
                <a:lnTo>
                  <a:pt x="12171" y="6150"/>
                </a:lnTo>
                <a:lnTo>
                  <a:pt x="12797" y="5561"/>
                </a:lnTo>
                <a:lnTo>
                  <a:pt x="13349" y="5009"/>
                </a:lnTo>
                <a:lnTo>
                  <a:pt x="13865" y="4456"/>
                </a:lnTo>
                <a:lnTo>
                  <a:pt x="14325" y="3959"/>
                </a:lnTo>
                <a:lnTo>
                  <a:pt x="14693" y="3517"/>
                </a:lnTo>
                <a:lnTo>
                  <a:pt x="15227" y="2873"/>
                </a:lnTo>
                <a:lnTo>
                  <a:pt x="15411" y="2615"/>
                </a:lnTo>
                <a:lnTo>
                  <a:pt x="15154" y="2486"/>
                </a:lnTo>
                <a:lnTo>
                  <a:pt x="14399" y="2100"/>
                </a:lnTo>
                <a:lnTo>
                  <a:pt x="13865" y="1860"/>
                </a:lnTo>
                <a:lnTo>
                  <a:pt x="13239" y="1603"/>
                </a:lnTo>
                <a:lnTo>
                  <a:pt x="12558" y="1327"/>
                </a:lnTo>
                <a:lnTo>
                  <a:pt x="11803" y="1032"/>
                </a:lnTo>
                <a:lnTo>
                  <a:pt x="11011" y="774"/>
                </a:lnTo>
                <a:lnTo>
                  <a:pt x="10164" y="535"/>
                </a:lnTo>
                <a:lnTo>
                  <a:pt x="9741" y="406"/>
                </a:lnTo>
                <a:lnTo>
                  <a:pt x="9299" y="314"/>
                </a:lnTo>
                <a:lnTo>
                  <a:pt x="8857" y="222"/>
                </a:lnTo>
                <a:lnTo>
                  <a:pt x="8415" y="148"/>
                </a:lnTo>
                <a:lnTo>
                  <a:pt x="7973" y="75"/>
                </a:lnTo>
                <a:lnTo>
                  <a:pt x="7531" y="38"/>
                </a:lnTo>
                <a:lnTo>
                  <a:pt x="708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7"/>
          <p:cNvSpPr/>
          <p:nvPr/>
        </p:nvSpPr>
        <p:spPr>
          <a:xfrm rot="758744">
            <a:off x="1198314" y="3395329"/>
            <a:ext cx="582376" cy="869781"/>
          </a:xfrm>
          <a:custGeom>
            <a:avLst/>
            <a:gdLst/>
            <a:ahLst/>
            <a:cxnLst/>
            <a:rect l="l" t="t" r="r" b="b"/>
            <a:pathLst>
              <a:path w="6004" h="8967" extrusionOk="0">
                <a:moveTo>
                  <a:pt x="4383" y="0"/>
                </a:moveTo>
                <a:lnTo>
                  <a:pt x="4015" y="19"/>
                </a:lnTo>
                <a:lnTo>
                  <a:pt x="3757" y="56"/>
                </a:lnTo>
                <a:lnTo>
                  <a:pt x="3481" y="93"/>
                </a:lnTo>
                <a:lnTo>
                  <a:pt x="3168" y="166"/>
                </a:lnTo>
                <a:lnTo>
                  <a:pt x="2836" y="258"/>
                </a:lnTo>
                <a:lnTo>
                  <a:pt x="2486" y="387"/>
                </a:lnTo>
                <a:lnTo>
                  <a:pt x="2137" y="534"/>
                </a:lnTo>
                <a:lnTo>
                  <a:pt x="1787" y="737"/>
                </a:lnTo>
                <a:lnTo>
                  <a:pt x="1621" y="847"/>
                </a:lnTo>
                <a:lnTo>
                  <a:pt x="1455" y="958"/>
                </a:lnTo>
                <a:lnTo>
                  <a:pt x="1290" y="1087"/>
                </a:lnTo>
                <a:lnTo>
                  <a:pt x="1142" y="1234"/>
                </a:lnTo>
                <a:lnTo>
                  <a:pt x="995" y="1400"/>
                </a:lnTo>
                <a:lnTo>
                  <a:pt x="848" y="1565"/>
                </a:lnTo>
                <a:lnTo>
                  <a:pt x="719" y="1750"/>
                </a:lnTo>
                <a:lnTo>
                  <a:pt x="590" y="1934"/>
                </a:lnTo>
                <a:lnTo>
                  <a:pt x="480" y="2155"/>
                </a:lnTo>
                <a:lnTo>
                  <a:pt x="369" y="2376"/>
                </a:lnTo>
                <a:lnTo>
                  <a:pt x="277" y="2615"/>
                </a:lnTo>
                <a:lnTo>
                  <a:pt x="203" y="2854"/>
                </a:lnTo>
                <a:lnTo>
                  <a:pt x="148" y="3112"/>
                </a:lnTo>
                <a:lnTo>
                  <a:pt x="93" y="3370"/>
                </a:lnTo>
                <a:lnTo>
                  <a:pt x="56" y="3628"/>
                </a:lnTo>
                <a:lnTo>
                  <a:pt x="19" y="3904"/>
                </a:lnTo>
                <a:lnTo>
                  <a:pt x="1" y="4456"/>
                </a:lnTo>
                <a:lnTo>
                  <a:pt x="1" y="5008"/>
                </a:lnTo>
                <a:lnTo>
                  <a:pt x="38" y="5542"/>
                </a:lnTo>
                <a:lnTo>
                  <a:pt x="93" y="6076"/>
                </a:lnTo>
                <a:lnTo>
                  <a:pt x="185" y="6592"/>
                </a:lnTo>
                <a:lnTo>
                  <a:pt x="277" y="7089"/>
                </a:lnTo>
                <a:lnTo>
                  <a:pt x="369" y="7531"/>
                </a:lnTo>
                <a:lnTo>
                  <a:pt x="553" y="8286"/>
                </a:lnTo>
                <a:lnTo>
                  <a:pt x="701" y="8783"/>
                </a:lnTo>
                <a:lnTo>
                  <a:pt x="756" y="8967"/>
                </a:lnTo>
                <a:lnTo>
                  <a:pt x="940" y="8875"/>
                </a:lnTo>
                <a:lnTo>
                  <a:pt x="1400" y="8636"/>
                </a:lnTo>
                <a:lnTo>
                  <a:pt x="2063" y="8249"/>
                </a:lnTo>
                <a:lnTo>
                  <a:pt x="2450" y="7991"/>
                </a:lnTo>
                <a:lnTo>
                  <a:pt x="2855" y="7715"/>
                </a:lnTo>
                <a:lnTo>
                  <a:pt x="3278" y="7420"/>
                </a:lnTo>
                <a:lnTo>
                  <a:pt x="3702" y="7089"/>
                </a:lnTo>
                <a:lnTo>
                  <a:pt x="4125" y="6721"/>
                </a:lnTo>
                <a:lnTo>
                  <a:pt x="4512" y="6334"/>
                </a:lnTo>
                <a:lnTo>
                  <a:pt x="4880" y="5947"/>
                </a:lnTo>
                <a:lnTo>
                  <a:pt x="5064" y="5727"/>
                </a:lnTo>
                <a:lnTo>
                  <a:pt x="5211" y="5524"/>
                </a:lnTo>
                <a:lnTo>
                  <a:pt x="5359" y="5303"/>
                </a:lnTo>
                <a:lnTo>
                  <a:pt x="5506" y="5082"/>
                </a:lnTo>
                <a:lnTo>
                  <a:pt x="5616" y="4843"/>
                </a:lnTo>
                <a:lnTo>
                  <a:pt x="5727" y="4622"/>
                </a:lnTo>
                <a:lnTo>
                  <a:pt x="5819" y="4382"/>
                </a:lnTo>
                <a:lnTo>
                  <a:pt x="5893" y="4162"/>
                </a:lnTo>
                <a:lnTo>
                  <a:pt x="5929" y="3941"/>
                </a:lnTo>
                <a:lnTo>
                  <a:pt x="5966" y="3701"/>
                </a:lnTo>
                <a:lnTo>
                  <a:pt x="6003" y="3499"/>
                </a:lnTo>
                <a:lnTo>
                  <a:pt x="6003" y="3278"/>
                </a:lnTo>
                <a:lnTo>
                  <a:pt x="6003" y="3057"/>
                </a:lnTo>
                <a:lnTo>
                  <a:pt x="5985" y="2854"/>
                </a:lnTo>
                <a:lnTo>
                  <a:pt x="5948" y="2652"/>
                </a:lnTo>
                <a:lnTo>
                  <a:pt x="5911" y="2449"/>
                </a:lnTo>
                <a:lnTo>
                  <a:pt x="5801" y="2063"/>
                </a:lnTo>
                <a:lnTo>
                  <a:pt x="5672" y="1713"/>
                </a:lnTo>
                <a:lnTo>
                  <a:pt x="5506" y="1381"/>
                </a:lnTo>
                <a:lnTo>
                  <a:pt x="5340" y="1087"/>
                </a:lnTo>
                <a:lnTo>
                  <a:pt x="5175" y="811"/>
                </a:lnTo>
                <a:lnTo>
                  <a:pt x="5009" y="571"/>
                </a:lnTo>
                <a:lnTo>
                  <a:pt x="4843" y="369"/>
                </a:lnTo>
                <a:lnTo>
                  <a:pt x="4604" y="93"/>
                </a:lnTo>
                <a:lnTo>
                  <a:pt x="451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7"/>
          <p:cNvSpPr/>
          <p:nvPr/>
        </p:nvSpPr>
        <p:spPr>
          <a:xfrm>
            <a:off x="1993115" y="0"/>
            <a:ext cx="1828888" cy="1393078"/>
          </a:xfrm>
          <a:custGeom>
            <a:avLst/>
            <a:gdLst/>
            <a:ahLst/>
            <a:cxnLst/>
            <a:rect l="l" t="t" r="r" b="b"/>
            <a:pathLst>
              <a:path w="18855" h="14362" extrusionOk="0">
                <a:moveTo>
                  <a:pt x="1400" y="0"/>
                </a:moveTo>
                <a:lnTo>
                  <a:pt x="1087" y="552"/>
                </a:lnTo>
                <a:lnTo>
                  <a:pt x="811" y="1123"/>
                </a:lnTo>
                <a:lnTo>
                  <a:pt x="571" y="1712"/>
                </a:lnTo>
                <a:lnTo>
                  <a:pt x="461" y="2025"/>
                </a:lnTo>
                <a:lnTo>
                  <a:pt x="369" y="2320"/>
                </a:lnTo>
                <a:lnTo>
                  <a:pt x="277" y="2633"/>
                </a:lnTo>
                <a:lnTo>
                  <a:pt x="203" y="2964"/>
                </a:lnTo>
                <a:lnTo>
                  <a:pt x="148" y="3277"/>
                </a:lnTo>
                <a:lnTo>
                  <a:pt x="93" y="3609"/>
                </a:lnTo>
                <a:lnTo>
                  <a:pt x="56" y="3922"/>
                </a:lnTo>
                <a:lnTo>
                  <a:pt x="19" y="4253"/>
                </a:lnTo>
                <a:lnTo>
                  <a:pt x="0" y="4603"/>
                </a:lnTo>
                <a:lnTo>
                  <a:pt x="0" y="4934"/>
                </a:lnTo>
                <a:lnTo>
                  <a:pt x="19" y="5413"/>
                </a:lnTo>
                <a:lnTo>
                  <a:pt x="56" y="5892"/>
                </a:lnTo>
                <a:lnTo>
                  <a:pt x="111" y="6370"/>
                </a:lnTo>
                <a:lnTo>
                  <a:pt x="185" y="6831"/>
                </a:lnTo>
                <a:lnTo>
                  <a:pt x="295" y="7291"/>
                </a:lnTo>
                <a:lnTo>
                  <a:pt x="424" y="7733"/>
                </a:lnTo>
                <a:lnTo>
                  <a:pt x="571" y="8175"/>
                </a:lnTo>
                <a:lnTo>
                  <a:pt x="737" y="8598"/>
                </a:lnTo>
                <a:lnTo>
                  <a:pt x="921" y="9022"/>
                </a:lnTo>
                <a:lnTo>
                  <a:pt x="1142" y="9427"/>
                </a:lnTo>
                <a:lnTo>
                  <a:pt x="1363" y="9813"/>
                </a:lnTo>
                <a:lnTo>
                  <a:pt x="1602" y="10200"/>
                </a:lnTo>
                <a:lnTo>
                  <a:pt x="1878" y="10568"/>
                </a:lnTo>
                <a:lnTo>
                  <a:pt x="2155" y="10937"/>
                </a:lnTo>
                <a:lnTo>
                  <a:pt x="2449" y="11268"/>
                </a:lnTo>
                <a:lnTo>
                  <a:pt x="2762" y="11599"/>
                </a:lnTo>
                <a:lnTo>
                  <a:pt x="3094" y="11912"/>
                </a:lnTo>
                <a:lnTo>
                  <a:pt x="3425" y="12207"/>
                </a:lnTo>
                <a:lnTo>
                  <a:pt x="3793" y="12483"/>
                </a:lnTo>
                <a:lnTo>
                  <a:pt x="4162" y="12759"/>
                </a:lnTo>
                <a:lnTo>
                  <a:pt x="4548" y="12999"/>
                </a:lnTo>
                <a:lnTo>
                  <a:pt x="4935" y="13220"/>
                </a:lnTo>
                <a:lnTo>
                  <a:pt x="5340" y="13441"/>
                </a:lnTo>
                <a:lnTo>
                  <a:pt x="5763" y="13625"/>
                </a:lnTo>
                <a:lnTo>
                  <a:pt x="6187" y="13790"/>
                </a:lnTo>
                <a:lnTo>
                  <a:pt x="6629" y="13938"/>
                </a:lnTo>
                <a:lnTo>
                  <a:pt x="7071" y="14066"/>
                </a:lnTo>
                <a:lnTo>
                  <a:pt x="7531" y="14177"/>
                </a:lnTo>
                <a:lnTo>
                  <a:pt x="7991" y="14251"/>
                </a:lnTo>
                <a:lnTo>
                  <a:pt x="8470" y="14306"/>
                </a:lnTo>
                <a:lnTo>
                  <a:pt x="8949" y="14343"/>
                </a:lnTo>
                <a:lnTo>
                  <a:pt x="9427" y="14361"/>
                </a:lnTo>
                <a:lnTo>
                  <a:pt x="9906" y="14343"/>
                </a:lnTo>
                <a:lnTo>
                  <a:pt x="10385" y="14306"/>
                </a:lnTo>
                <a:lnTo>
                  <a:pt x="10863" y="14251"/>
                </a:lnTo>
                <a:lnTo>
                  <a:pt x="11324" y="14177"/>
                </a:lnTo>
                <a:lnTo>
                  <a:pt x="11784" y="14066"/>
                </a:lnTo>
                <a:lnTo>
                  <a:pt x="12226" y="13938"/>
                </a:lnTo>
                <a:lnTo>
                  <a:pt x="12668" y="13790"/>
                </a:lnTo>
                <a:lnTo>
                  <a:pt x="13091" y="13625"/>
                </a:lnTo>
                <a:lnTo>
                  <a:pt x="13515" y="13441"/>
                </a:lnTo>
                <a:lnTo>
                  <a:pt x="13920" y="13220"/>
                </a:lnTo>
                <a:lnTo>
                  <a:pt x="14306" y="12999"/>
                </a:lnTo>
                <a:lnTo>
                  <a:pt x="14693" y="12759"/>
                </a:lnTo>
                <a:lnTo>
                  <a:pt x="15061" y="12483"/>
                </a:lnTo>
                <a:lnTo>
                  <a:pt x="15430" y="12207"/>
                </a:lnTo>
                <a:lnTo>
                  <a:pt x="15761" y="11912"/>
                </a:lnTo>
                <a:lnTo>
                  <a:pt x="16092" y="11599"/>
                </a:lnTo>
                <a:lnTo>
                  <a:pt x="16405" y="11268"/>
                </a:lnTo>
                <a:lnTo>
                  <a:pt x="16700" y="10937"/>
                </a:lnTo>
                <a:lnTo>
                  <a:pt x="16976" y="10568"/>
                </a:lnTo>
                <a:lnTo>
                  <a:pt x="17252" y="10200"/>
                </a:lnTo>
                <a:lnTo>
                  <a:pt x="17492" y="9813"/>
                </a:lnTo>
                <a:lnTo>
                  <a:pt x="17713" y="9427"/>
                </a:lnTo>
                <a:lnTo>
                  <a:pt x="17933" y="9022"/>
                </a:lnTo>
                <a:lnTo>
                  <a:pt x="18118" y="8598"/>
                </a:lnTo>
                <a:lnTo>
                  <a:pt x="18283" y="8175"/>
                </a:lnTo>
                <a:lnTo>
                  <a:pt x="18431" y="7733"/>
                </a:lnTo>
                <a:lnTo>
                  <a:pt x="18559" y="7291"/>
                </a:lnTo>
                <a:lnTo>
                  <a:pt x="18670" y="6831"/>
                </a:lnTo>
                <a:lnTo>
                  <a:pt x="18744" y="6370"/>
                </a:lnTo>
                <a:lnTo>
                  <a:pt x="18799" y="5892"/>
                </a:lnTo>
                <a:lnTo>
                  <a:pt x="18836" y="5413"/>
                </a:lnTo>
                <a:lnTo>
                  <a:pt x="18854" y="4934"/>
                </a:lnTo>
                <a:lnTo>
                  <a:pt x="18854" y="4603"/>
                </a:lnTo>
                <a:lnTo>
                  <a:pt x="18836" y="4253"/>
                </a:lnTo>
                <a:lnTo>
                  <a:pt x="18799" y="3922"/>
                </a:lnTo>
                <a:lnTo>
                  <a:pt x="18762" y="3609"/>
                </a:lnTo>
                <a:lnTo>
                  <a:pt x="18707" y="3277"/>
                </a:lnTo>
                <a:lnTo>
                  <a:pt x="18652" y="2964"/>
                </a:lnTo>
                <a:lnTo>
                  <a:pt x="18578" y="2633"/>
                </a:lnTo>
                <a:lnTo>
                  <a:pt x="18486" y="2320"/>
                </a:lnTo>
                <a:lnTo>
                  <a:pt x="18394" y="2025"/>
                </a:lnTo>
                <a:lnTo>
                  <a:pt x="18283" y="1712"/>
                </a:lnTo>
                <a:lnTo>
                  <a:pt x="18044" y="1123"/>
                </a:lnTo>
                <a:lnTo>
                  <a:pt x="17768" y="552"/>
                </a:lnTo>
                <a:lnTo>
                  <a:pt x="1745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7"/>
          <p:cNvSpPr/>
          <p:nvPr/>
        </p:nvSpPr>
        <p:spPr>
          <a:xfrm>
            <a:off x="1793105" y="4243274"/>
            <a:ext cx="1271637" cy="900137"/>
          </a:xfrm>
          <a:custGeom>
            <a:avLst/>
            <a:gdLst/>
            <a:ahLst/>
            <a:cxnLst/>
            <a:rect l="l" t="t" r="r" b="b"/>
            <a:pathLst>
              <a:path w="13110" h="9280" extrusionOk="0">
                <a:moveTo>
                  <a:pt x="6224" y="0"/>
                </a:moveTo>
                <a:lnTo>
                  <a:pt x="5892" y="37"/>
                </a:lnTo>
                <a:lnTo>
                  <a:pt x="5561" y="74"/>
                </a:lnTo>
                <a:lnTo>
                  <a:pt x="5229" y="129"/>
                </a:lnTo>
                <a:lnTo>
                  <a:pt x="4916" y="203"/>
                </a:lnTo>
                <a:lnTo>
                  <a:pt x="4603" y="295"/>
                </a:lnTo>
                <a:lnTo>
                  <a:pt x="4309" y="405"/>
                </a:lnTo>
                <a:lnTo>
                  <a:pt x="3996" y="516"/>
                </a:lnTo>
                <a:lnTo>
                  <a:pt x="3720" y="644"/>
                </a:lnTo>
                <a:lnTo>
                  <a:pt x="3425" y="792"/>
                </a:lnTo>
                <a:lnTo>
                  <a:pt x="3149" y="957"/>
                </a:lnTo>
                <a:lnTo>
                  <a:pt x="2891" y="1123"/>
                </a:lnTo>
                <a:lnTo>
                  <a:pt x="2633" y="1307"/>
                </a:lnTo>
                <a:lnTo>
                  <a:pt x="2394" y="1491"/>
                </a:lnTo>
                <a:lnTo>
                  <a:pt x="2155" y="1694"/>
                </a:lnTo>
                <a:lnTo>
                  <a:pt x="1915" y="1915"/>
                </a:lnTo>
                <a:lnTo>
                  <a:pt x="1694" y="2154"/>
                </a:lnTo>
                <a:lnTo>
                  <a:pt x="1492" y="2394"/>
                </a:lnTo>
                <a:lnTo>
                  <a:pt x="1308" y="2633"/>
                </a:lnTo>
                <a:lnTo>
                  <a:pt x="1123" y="2891"/>
                </a:lnTo>
                <a:lnTo>
                  <a:pt x="958" y="3148"/>
                </a:lnTo>
                <a:lnTo>
                  <a:pt x="792" y="3425"/>
                </a:lnTo>
                <a:lnTo>
                  <a:pt x="645" y="3719"/>
                </a:lnTo>
                <a:lnTo>
                  <a:pt x="516" y="3995"/>
                </a:lnTo>
                <a:lnTo>
                  <a:pt x="405" y="4308"/>
                </a:lnTo>
                <a:lnTo>
                  <a:pt x="295" y="4603"/>
                </a:lnTo>
                <a:lnTo>
                  <a:pt x="203" y="4916"/>
                </a:lnTo>
                <a:lnTo>
                  <a:pt x="129" y="5229"/>
                </a:lnTo>
                <a:lnTo>
                  <a:pt x="74" y="5560"/>
                </a:lnTo>
                <a:lnTo>
                  <a:pt x="37" y="5892"/>
                </a:lnTo>
                <a:lnTo>
                  <a:pt x="0" y="6223"/>
                </a:lnTo>
                <a:lnTo>
                  <a:pt x="0" y="6555"/>
                </a:lnTo>
                <a:lnTo>
                  <a:pt x="19" y="6923"/>
                </a:lnTo>
                <a:lnTo>
                  <a:pt x="37" y="7273"/>
                </a:lnTo>
                <a:lnTo>
                  <a:pt x="92" y="7622"/>
                </a:lnTo>
                <a:lnTo>
                  <a:pt x="148" y="7972"/>
                </a:lnTo>
                <a:lnTo>
                  <a:pt x="240" y="8304"/>
                </a:lnTo>
                <a:lnTo>
                  <a:pt x="332" y="8635"/>
                </a:lnTo>
                <a:lnTo>
                  <a:pt x="461" y="8967"/>
                </a:lnTo>
                <a:lnTo>
                  <a:pt x="590" y="9280"/>
                </a:lnTo>
                <a:lnTo>
                  <a:pt x="12520" y="9280"/>
                </a:lnTo>
                <a:lnTo>
                  <a:pt x="12649" y="8967"/>
                </a:lnTo>
                <a:lnTo>
                  <a:pt x="12778" y="8635"/>
                </a:lnTo>
                <a:lnTo>
                  <a:pt x="12870" y="8304"/>
                </a:lnTo>
                <a:lnTo>
                  <a:pt x="12962" y="7972"/>
                </a:lnTo>
                <a:lnTo>
                  <a:pt x="13017" y="7622"/>
                </a:lnTo>
                <a:lnTo>
                  <a:pt x="13073" y="7273"/>
                </a:lnTo>
                <a:lnTo>
                  <a:pt x="13091" y="6923"/>
                </a:lnTo>
                <a:lnTo>
                  <a:pt x="13110" y="6555"/>
                </a:lnTo>
                <a:lnTo>
                  <a:pt x="13110" y="6223"/>
                </a:lnTo>
                <a:lnTo>
                  <a:pt x="13073" y="5892"/>
                </a:lnTo>
                <a:lnTo>
                  <a:pt x="13036" y="5560"/>
                </a:lnTo>
                <a:lnTo>
                  <a:pt x="12981" y="5229"/>
                </a:lnTo>
                <a:lnTo>
                  <a:pt x="12907" y="4916"/>
                </a:lnTo>
                <a:lnTo>
                  <a:pt x="12815" y="4603"/>
                </a:lnTo>
                <a:lnTo>
                  <a:pt x="12704" y="4308"/>
                </a:lnTo>
                <a:lnTo>
                  <a:pt x="12594" y="3995"/>
                </a:lnTo>
                <a:lnTo>
                  <a:pt x="12465" y="3719"/>
                </a:lnTo>
                <a:lnTo>
                  <a:pt x="12318" y="3425"/>
                </a:lnTo>
                <a:lnTo>
                  <a:pt x="12152" y="3148"/>
                </a:lnTo>
                <a:lnTo>
                  <a:pt x="11986" y="2891"/>
                </a:lnTo>
                <a:lnTo>
                  <a:pt x="11802" y="2633"/>
                </a:lnTo>
                <a:lnTo>
                  <a:pt x="11618" y="2394"/>
                </a:lnTo>
                <a:lnTo>
                  <a:pt x="11416" y="2154"/>
                </a:lnTo>
                <a:lnTo>
                  <a:pt x="11195" y="1915"/>
                </a:lnTo>
                <a:lnTo>
                  <a:pt x="10955" y="1694"/>
                </a:lnTo>
                <a:lnTo>
                  <a:pt x="10716" y="1491"/>
                </a:lnTo>
                <a:lnTo>
                  <a:pt x="10477" y="1307"/>
                </a:lnTo>
                <a:lnTo>
                  <a:pt x="10219" y="1123"/>
                </a:lnTo>
                <a:lnTo>
                  <a:pt x="9961" y="957"/>
                </a:lnTo>
                <a:lnTo>
                  <a:pt x="9685" y="792"/>
                </a:lnTo>
                <a:lnTo>
                  <a:pt x="9390" y="644"/>
                </a:lnTo>
                <a:lnTo>
                  <a:pt x="9114" y="516"/>
                </a:lnTo>
                <a:lnTo>
                  <a:pt x="8801" y="405"/>
                </a:lnTo>
                <a:lnTo>
                  <a:pt x="8507" y="295"/>
                </a:lnTo>
                <a:lnTo>
                  <a:pt x="8194" y="203"/>
                </a:lnTo>
                <a:lnTo>
                  <a:pt x="7881" y="129"/>
                </a:lnTo>
                <a:lnTo>
                  <a:pt x="7549" y="74"/>
                </a:lnTo>
                <a:lnTo>
                  <a:pt x="7218" y="37"/>
                </a:lnTo>
                <a:lnTo>
                  <a:pt x="688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7"/>
          <p:cNvSpPr/>
          <p:nvPr/>
        </p:nvSpPr>
        <p:spPr>
          <a:xfrm>
            <a:off x="0" y="2907418"/>
            <a:ext cx="971624" cy="1607346"/>
          </a:xfrm>
          <a:custGeom>
            <a:avLst/>
            <a:gdLst/>
            <a:ahLst/>
            <a:cxnLst/>
            <a:rect l="l" t="t" r="r" b="b"/>
            <a:pathLst>
              <a:path w="10017" h="16571" extrusionOk="0">
                <a:moveTo>
                  <a:pt x="1732" y="0"/>
                </a:moveTo>
                <a:lnTo>
                  <a:pt x="1290" y="19"/>
                </a:lnTo>
                <a:lnTo>
                  <a:pt x="848" y="55"/>
                </a:lnTo>
                <a:lnTo>
                  <a:pt x="424" y="111"/>
                </a:lnTo>
                <a:lnTo>
                  <a:pt x="1" y="184"/>
                </a:lnTo>
                <a:lnTo>
                  <a:pt x="1" y="16387"/>
                </a:lnTo>
                <a:lnTo>
                  <a:pt x="424" y="16460"/>
                </a:lnTo>
                <a:lnTo>
                  <a:pt x="848" y="16515"/>
                </a:lnTo>
                <a:lnTo>
                  <a:pt x="1290" y="16552"/>
                </a:lnTo>
                <a:lnTo>
                  <a:pt x="1732" y="16571"/>
                </a:lnTo>
                <a:lnTo>
                  <a:pt x="2155" y="16552"/>
                </a:lnTo>
                <a:lnTo>
                  <a:pt x="2579" y="16534"/>
                </a:lnTo>
                <a:lnTo>
                  <a:pt x="3002" y="16479"/>
                </a:lnTo>
                <a:lnTo>
                  <a:pt x="3407" y="16405"/>
                </a:lnTo>
                <a:lnTo>
                  <a:pt x="3794" y="16313"/>
                </a:lnTo>
                <a:lnTo>
                  <a:pt x="4199" y="16202"/>
                </a:lnTo>
                <a:lnTo>
                  <a:pt x="4586" y="16074"/>
                </a:lnTo>
                <a:lnTo>
                  <a:pt x="4954" y="15926"/>
                </a:lnTo>
                <a:lnTo>
                  <a:pt x="5322" y="15761"/>
                </a:lnTo>
                <a:lnTo>
                  <a:pt x="5672" y="15576"/>
                </a:lnTo>
                <a:lnTo>
                  <a:pt x="6022" y="15374"/>
                </a:lnTo>
                <a:lnTo>
                  <a:pt x="6371" y="15153"/>
                </a:lnTo>
                <a:lnTo>
                  <a:pt x="6684" y="14932"/>
                </a:lnTo>
                <a:lnTo>
                  <a:pt x="6997" y="14674"/>
                </a:lnTo>
                <a:lnTo>
                  <a:pt x="7310" y="14416"/>
                </a:lnTo>
                <a:lnTo>
                  <a:pt x="7587" y="14140"/>
                </a:lnTo>
                <a:lnTo>
                  <a:pt x="7863" y="13864"/>
                </a:lnTo>
                <a:lnTo>
                  <a:pt x="8121" y="13551"/>
                </a:lnTo>
                <a:lnTo>
                  <a:pt x="8378" y="13238"/>
                </a:lnTo>
                <a:lnTo>
                  <a:pt x="8599" y="12925"/>
                </a:lnTo>
                <a:lnTo>
                  <a:pt x="8820" y="12575"/>
                </a:lnTo>
                <a:lnTo>
                  <a:pt x="9023" y="12225"/>
                </a:lnTo>
                <a:lnTo>
                  <a:pt x="9207" y="11876"/>
                </a:lnTo>
                <a:lnTo>
                  <a:pt x="9373" y="11507"/>
                </a:lnTo>
                <a:lnTo>
                  <a:pt x="9520" y="11139"/>
                </a:lnTo>
                <a:lnTo>
                  <a:pt x="9649" y="10753"/>
                </a:lnTo>
                <a:lnTo>
                  <a:pt x="9759" y="10348"/>
                </a:lnTo>
                <a:lnTo>
                  <a:pt x="9851" y="9961"/>
                </a:lnTo>
                <a:lnTo>
                  <a:pt x="9925" y="9556"/>
                </a:lnTo>
                <a:lnTo>
                  <a:pt x="9980" y="9132"/>
                </a:lnTo>
                <a:lnTo>
                  <a:pt x="9999" y="8709"/>
                </a:lnTo>
                <a:lnTo>
                  <a:pt x="10017" y="8285"/>
                </a:lnTo>
                <a:lnTo>
                  <a:pt x="9999" y="7862"/>
                </a:lnTo>
                <a:lnTo>
                  <a:pt x="9980" y="7438"/>
                </a:lnTo>
                <a:lnTo>
                  <a:pt x="9925" y="7015"/>
                </a:lnTo>
                <a:lnTo>
                  <a:pt x="9851" y="6610"/>
                </a:lnTo>
                <a:lnTo>
                  <a:pt x="9759" y="6223"/>
                </a:lnTo>
                <a:lnTo>
                  <a:pt x="9649" y="5818"/>
                </a:lnTo>
                <a:lnTo>
                  <a:pt x="9520" y="5432"/>
                </a:lnTo>
                <a:lnTo>
                  <a:pt x="9373" y="5063"/>
                </a:lnTo>
                <a:lnTo>
                  <a:pt x="9207" y="4695"/>
                </a:lnTo>
                <a:lnTo>
                  <a:pt x="9023" y="4345"/>
                </a:lnTo>
                <a:lnTo>
                  <a:pt x="8820" y="3995"/>
                </a:lnTo>
                <a:lnTo>
                  <a:pt x="8599" y="3646"/>
                </a:lnTo>
                <a:lnTo>
                  <a:pt x="8378" y="3333"/>
                </a:lnTo>
                <a:lnTo>
                  <a:pt x="8121" y="3020"/>
                </a:lnTo>
                <a:lnTo>
                  <a:pt x="7863" y="2707"/>
                </a:lnTo>
                <a:lnTo>
                  <a:pt x="7587" y="2430"/>
                </a:lnTo>
                <a:lnTo>
                  <a:pt x="7310" y="2154"/>
                </a:lnTo>
                <a:lnTo>
                  <a:pt x="6997" y="1897"/>
                </a:lnTo>
                <a:lnTo>
                  <a:pt x="6684" y="1639"/>
                </a:lnTo>
                <a:lnTo>
                  <a:pt x="6371" y="1418"/>
                </a:lnTo>
                <a:lnTo>
                  <a:pt x="6022" y="1197"/>
                </a:lnTo>
                <a:lnTo>
                  <a:pt x="5672" y="994"/>
                </a:lnTo>
                <a:lnTo>
                  <a:pt x="5322" y="810"/>
                </a:lnTo>
                <a:lnTo>
                  <a:pt x="4954" y="645"/>
                </a:lnTo>
                <a:lnTo>
                  <a:pt x="4586" y="497"/>
                </a:lnTo>
                <a:lnTo>
                  <a:pt x="4199" y="368"/>
                </a:lnTo>
                <a:lnTo>
                  <a:pt x="3794" y="258"/>
                </a:lnTo>
                <a:lnTo>
                  <a:pt x="3407" y="166"/>
                </a:lnTo>
                <a:lnTo>
                  <a:pt x="3002" y="92"/>
                </a:lnTo>
                <a:lnTo>
                  <a:pt x="2579" y="37"/>
                </a:lnTo>
                <a:lnTo>
                  <a:pt x="2155" y="19"/>
                </a:lnTo>
                <a:lnTo>
                  <a:pt x="173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7"/>
          <p:cNvSpPr txBox="1">
            <a:spLocks noGrp="1"/>
          </p:cNvSpPr>
          <p:nvPr>
            <p:ph type="title"/>
          </p:nvPr>
        </p:nvSpPr>
        <p:spPr>
          <a:xfrm>
            <a:off x="3822000" y="893225"/>
            <a:ext cx="4864800" cy="690900"/>
          </a:xfrm>
          <a:prstGeom prst="rect">
            <a:avLst/>
          </a:prstGeom>
        </p:spPr>
        <p:txBody>
          <a:bodyPr spcFirstLastPara="1" wrap="square" lIns="91425" tIns="91425" rIns="91425" bIns="91425" anchor="b" anchorCtr="0">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59" name="Google Shape;59;p7"/>
          <p:cNvSpPr txBox="1">
            <a:spLocks noGrp="1"/>
          </p:cNvSpPr>
          <p:nvPr>
            <p:ph type="body" idx="1"/>
          </p:nvPr>
        </p:nvSpPr>
        <p:spPr>
          <a:xfrm>
            <a:off x="3822000" y="1725900"/>
            <a:ext cx="2361300" cy="30240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SzPts val="1800"/>
              <a:buChar char="⊷"/>
              <a:defRPr sz="18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60" name="Google Shape;60;p7"/>
          <p:cNvSpPr txBox="1">
            <a:spLocks noGrp="1"/>
          </p:cNvSpPr>
          <p:nvPr>
            <p:ph type="body" idx="2"/>
          </p:nvPr>
        </p:nvSpPr>
        <p:spPr>
          <a:xfrm>
            <a:off x="6325498" y="1725900"/>
            <a:ext cx="2361300" cy="30240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SzPts val="1800"/>
              <a:buChar char="⊷"/>
              <a:defRPr sz="18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61" name="Google Shape;61;p7"/>
          <p:cNvSpPr txBox="1">
            <a:spLocks noGrp="1"/>
          </p:cNvSpPr>
          <p:nvPr>
            <p:ph type="sldNum" idx="12"/>
          </p:nvPr>
        </p:nvSpPr>
        <p:spPr>
          <a:xfrm>
            <a:off x="76209"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62"/>
        <p:cNvGrpSpPr/>
        <p:nvPr/>
      </p:nvGrpSpPr>
      <p:grpSpPr>
        <a:xfrm>
          <a:off x="0" y="0"/>
          <a:ext cx="0" cy="0"/>
          <a:chOff x="0" y="0"/>
          <a:chExt cx="0" cy="0"/>
        </a:xfrm>
      </p:grpSpPr>
      <p:sp>
        <p:nvSpPr>
          <p:cNvPr id="63" name="Google Shape;63;p8"/>
          <p:cNvSpPr/>
          <p:nvPr/>
        </p:nvSpPr>
        <p:spPr>
          <a:xfrm>
            <a:off x="0" y="0"/>
            <a:ext cx="9143954" cy="5143389"/>
          </a:xfrm>
          <a:custGeom>
            <a:avLst/>
            <a:gdLst/>
            <a:ahLst/>
            <a:cxnLst/>
            <a:rect l="l" t="t" r="r" b="b"/>
            <a:pathLst>
              <a:path w="94270" h="53026" extrusionOk="0">
                <a:moveTo>
                  <a:pt x="7992" y="4456"/>
                </a:moveTo>
                <a:lnTo>
                  <a:pt x="8489" y="4732"/>
                </a:lnTo>
                <a:lnTo>
                  <a:pt x="9078" y="5082"/>
                </a:lnTo>
                <a:lnTo>
                  <a:pt x="9833" y="5542"/>
                </a:lnTo>
                <a:lnTo>
                  <a:pt x="10753" y="6113"/>
                </a:lnTo>
                <a:lnTo>
                  <a:pt x="11784" y="6794"/>
                </a:lnTo>
                <a:lnTo>
                  <a:pt x="12908" y="7586"/>
                </a:lnTo>
                <a:lnTo>
                  <a:pt x="13478" y="8027"/>
                </a:lnTo>
                <a:lnTo>
                  <a:pt x="14086" y="8469"/>
                </a:lnTo>
                <a:lnTo>
                  <a:pt x="14694" y="8948"/>
                </a:lnTo>
                <a:lnTo>
                  <a:pt x="15301" y="9445"/>
                </a:lnTo>
                <a:lnTo>
                  <a:pt x="15927" y="9961"/>
                </a:lnTo>
                <a:lnTo>
                  <a:pt x="16535" y="10513"/>
                </a:lnTo>
                <a:lnTo>
                  <a:pt x="17142" y="11065"/>
                </a:lnTo>
                <a:lnTo>
                  <a:pt x="17731" y="11636"/>
                </a:lnTo>
                <a:lnTo>
                  <a:pt x="18302" y="12225"/>
                </a:lnTo>
                <a:lnTo>
                  <a:pt x="18873" y="12833"/>
                </a:lnTo>
                <a:lnTo>
                  <a:pt x="19407" y="13459"/>
                </a:lnTo>
                <a:lnTo>
                  <a:pt x="19941" y="14085"/>
                </a:lnTo>
                <a:lnTo>
                  <a:pt x="20420" y="14748"/>
                </a:lnTo>
                <a:lnTo>
                  <a:pt x="20880" y="15411"/>
                </a:lnTo>
                <a:lnTo>
                  <a:pt x="21303" y="16092"/>
                </a:lnTo>
                <a:lnTo>
                  <a:pt x="21690" y="16773"/>
                </a:lnTo>
                <a:lnTo>
                  <a:pt x="21856" y="17123"/>
                </a:lnTo>
                <a:lnTo>
                  <a:pt x="22021" y="17473"/>
                </a:lnTo>
                <a:lnTo>
                  <a:pt x="22169" y="17822"/>
                </a:lnTo>
                <a:lnTo>
                  <a:pt x="22316" y="18172"/>
                </a:lnTo>
                <a:lnTo>
                  <a:pt x="22445" y="18522"/>
                </a:lnTo>
                <a:lnTo>
                  <a:pt x="22555" y="18872"/>
                </a:lnTo>
                <a:lnTo>
                  <a:pt x="22647" y="19222"/>
                </a:lnTo>
                <a:lnTo>
                  <a:pt x="22739" y="19572"/>
                </a:lnTo>
                <a:lnTo>
                  <a:pt x="22813" y="19921"/>
                </a:lnTo>
                <a:lnTo>
                  <a:pt x="22887" y="20271"/>
                </a:lnTo>
                <a:lnTo>
                  <a:pt x="22924" y="20603"/>
                </a:lnTo>
                <a:lnTo>
                  <a:pt x="22960" y="20934"/>
                </a:lnTo>
                <a:lnTo>
                  <a:pt x="23016" y="21597"/>
                </a:lnTo>
                <a:lnTo>
                  <a:pt x="23016" y="22260"/>
                </a:lnTo>
                <a:lnTo>
                  <a:pt x="22979" y="22886"/>
                </a:lnTo>
                <a:lnTo>
                  <a:pt x="22905" y="23512"/>
                </a:lnTo>
                <a:lnTo>
                  <a:pt x="22795" y="24119"/>
                </a:lnTo>
                <a:lnTo>
                  <a:pt x="22666" y="24708"/>
                </a:lnTo>
                <a:lnTo>
                  <a:pt x="22500" y="25298"/>
                </a:lnTo>
                <a:lnTo>
                  <a:pt x="22316" y="25850"/>
                </a:lnTo>
                <a:lnTo>
                  <a:pt x="22113" y="26384"/>
                </a:lnTo>
                <a:lnTo>
                  <a:pt x="21893" y="26899"/>
                </a:lnTo>
                <a:lnTo>
                  <a:pt x="21653" y="27397"/>
                </a:lnTo>
                <a:lnTo>
                  <a:pt x="21395" y="27875"/>
                </a:lnTo>
                <a:lnTo>
                  <a:pt x="21156" y="28336"/>
                </a:lnTo>
                <a:lnTo>
                  <a:pt x="20880" y="28777"/>
                </a:lnTo>
                <a:lnTo>
                  <a:pt x="20622" y="29182"/>
                </a:lnTo>
                <a:lnTo>
                  <a:pt x="20364" y="29569"/>
                </a:lnTo>
                <a:lnTo>
                  <a:pt x="20107" y="29919"/>
                </a:lnTo>
                <a:lnTo>
                  <a:pt x="19849" y="30250"/>
                </a:lnTo>
                <a:lnTo>
                  <a:pt x="19370" y="30821"/>
                </a:lnTo>
                <a:lnTo>
                  <a:pt x="18965" y="31281"/>
                </a:lnTo>
                <a:lnTo>
                  <a:pt x="18634" y="31631"/>
                </a:lnTo>
                <a:lnTo>
                  <a:pt x="18357" y="31907"/>
                </a:lnTo>
                <a:lnTo>
                  <a:pt x="17952" y="31889"/>
                </a:lnTo>
                <a:lnTo>
                  <a:pt x="17474" y="31852"/>
                </a:lnTo>
                <a:lnTo>
                  <a:pt x="16866" y="31779"/>
                </a:lnTo>
                <a:lnTo>
                  <a:pt x="16130" y="31650"/>
                </a:lnTo>
                <a:lnTo>
                  <a:pt x="15725" y="31576"/>
                </a:lnTo>
                <a:lnTo>
                  <a:pt x="15283" y="31466"/>
                </a:lnTo>
                <a:lnTo>
                  <a:pt x="14841" y="31355"/>
                </a:lnTo>
                <a:lnTo>
                  <a:pt x="14362" y="31226"/>
                </a:lnTo>
                <a:lnTo>
                  <a:pt x="13883" y="31079"/>
                </a:lnTo>
                <a:lnTo>
                  <a:pt x="13405" y="30895"/>
                </a:lnTo>
                <a:lnTo>
                  <a:pt x="12889" y="30711"/>
                </a:lnTo>
                <a:lnTo>
                  <a:pt x="12392" y="30490"/>
                </a:lnTo>
                <a:lnTo>
                  <a:pt x="11877" y="30250"/>
                </a:lnTo>
                <a:lnTo>
                  <a:pt x="11361" y="29974"/>
                </a:lnTo>
                <a:lnTo>
                  <a:pt x="10864" y="29680"/>
                </a:lnTo>
                <a:lnTo>
                  <a:pt x="10367" y="29348"/>
                </a:lnTo>
                <a:lnTo>
                  <a:pt x="9870" y="28998"/>
                </a:lnTo>
                <a:lnTo>
                  <a:pt x="9391" y="28612"/>
                </a:lnTo>
                <a:lnTo>
                  <a:pt x="8931" y="28188"/>
                </a:lnTo>
                <a:lnTo>
                  <a:pt x="8470" y="27728"/>
                </a:lnTo>
                <a:lnTo>
                  <a:pt x="8047" y="27249"/>
                </a:lnTo>
                <a:lnTo>
                  <a:pt x="7642" y="26715"/>
                </a:lnTo>
                <a:lnTo>
                  <a:pt x="7439" y="26439"/>
                </a:lnTo>
                <a:lnTo>
                  <a:pt x="7255" y="26145"/>
                </a:lnTo>
                <a:lnTo>
                  <a:pt x="7071" y="25850"/>
                </a:lnTo>
                <a:lnTo>
                  <a:pt x="6905" y="25555"/>
                </a:lnTo>
                <a:lnTo>
                  <a:pt x="6740" y="25224"/>
                </a:lnTo>
                <a:lnTo>
                  <a:pt x="6592" y="24893"/>
                </a:lnTo>
                <a:lnTo>
                  <a:pt x="6445" y="24561"/>
                </a:lnTo>
                <a:lnTo>
                  <a:pt x="6298" y="24211"/>
                </a:lnTo>
                <a:lnTo>
                  <a:pt x="6169" y="23861"/>
                </a:lnTo>
                <a:lnTo>
                  <a:pt x="6058" y="23493"/>
                </a:lnTo>
                <a:lnTo>
                  <a:pt x="5948" y="23125"/>
                </a:lnTo>
                <a:lnTo>
                  <a:pt x="5856" y="22738"/>
                </a:lnTo>
                <a:lnTo>
                  <a:pt x="5690" y="21965"/>
                </a:lnTo>
                <a:lnTo>
                  <a:pt x="5561" y="21192"/>
                </a:lnTo>
                <a:lnTo>
                  <a:pt x="5451" y="20382"/>
                </a:lnTo>
                <a:lnTo>
                  <a:pt x="5396" y="19572"/>
                </a:lnTo>
                <a:lnTo>
                  <a:pt x="5359" y="18761"/>
                </a:lnTo>
                <a:lnTo>
                  <a:pt x="5359" y="17933"/>
                </a:lnTo>
                <a:lnTo>
                  <a:pt x="5377" y="17104"/>
                </a:lnTo>
                <a:lnTo>
                  <a:pt x="5432" y="16276"/>
                </a:lnTo>
                <a:lnTo>
                  <a:pt x="5488" y="15447"/>
                </a:lnTo>
                <a:lnTo>
                  <a:pt x="5580" y="14637"/>
                </a:lnTo>
                <a:lnTo>
                  <a:pt x="5690" y="13827"/>
                </a:lnTo>
                <a:lnTo>
                  <a:pt x="5801" y="13035"/>
                </a:lnTo>
                <a:lnTo>
                  <a:pt x="5930" y="12262"/>
                </a:lnTo>
                <a:lnTo>
                  <a:pt x="6077" y="11489"/>
                </a:lnTo>
                <a:lnTo>
                  <a:pt x="6224" y="10752"/>
                </a:lnTo>
                <a:lnTo>
                  <a:pt x="6390" y="10053"/>
                </a:lnTo>
                <a:lnTo>
                  <a:pt x="6703" y="8709"/>
                </a:lnTo>
                <a:lnTo>
                  <a:pt x="7034" y="7512"/>
                </a:lnTo>
                <a:lnTo>
                  <a:pt x="7329" y="6481"/>
                </a:lnTo>
                <a:lnTo>
                  <a:pt x="7605" y="5634"/>
                </a:lnTo>
                <a:lnTo>
                  <a:pt x="7808" y="5008"/>
                </a:lnTo>
                <a:lnTo>
                  <a:pt x="7992" y="4456"/>
                </a:lnTo>
                <a:close/>
                <a:moveTo>
                  <a:pt x="1" y="0"/>
                </a:moveTo>
                <a:lnTo>
                  <a:pt x="1" y="53026"/>
                </a:lnTo>
                <a:lnTo>
                  <a:pt x="94269" y="53026"/>
                </a:lnTo>
                <a:lnTo>
                  <a:pt x="9426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8"/>
          <p:cNvSpPr/>
          <p:nvPr/>
        </p:nvSpPr>
        <p:spPr>
          <a:xfrm>
            <a:off x="2007373" y="2801981"/>
            <a:ext cx="1494925" cy="907315"/>
          </a:xfrm>
          <a:custGeom>
            <a:avLst/>
            <a:gdLst/>
            <a:ahLst/>
            <a:cxnLst/>
            <a:rect l="l" t="t" r="r" b="b"/>
            <a:pathLst>
              <a:path w="15412" h="9354" extrusionOk="0">
                <a:moveTo>
                  <a:pt x="6224" y="1"/>
                </a:moveTo>
                <a:lnTo>
                  <a:pt x="5800" y="19"/>
                </a:lnTo>
                <a:lnTo>
                  <a:pt x="5377" y="75"/>
                </a:lnTo>
                <a:lnTo>
                  <a:pt x="4972" y="148"/>
                </a:lnTo>
                <a:lnTo>
                  <a:pt x="4659" y="240"/>
                </a:lnTo>
                <a:lnTo>
                  <a:pt x="4346" y="332"/>
                </a:lnTo>
                <a:lnTo>
                  <a:pt x="4051" y="424"/>
                </a:lnTo>
                <a:lnTo>
                  <a:pt x="3775" y="553"/>
                </a:lnTo>
                <a:lnTo>
                  <a:pt x="3517" y="682"/>
                </a:lnTo>
                <a:lnTo>
                  <a:pt x="3260" y="829"/>
                </a:lnTo>
                <a:lnTo>
                  <a:pt x="3020" y="977"/>
                </a:lnTo>
                <a:lnTo>
                  <a:pt x="2781" y="1142"/>
                </a:lnTo>
                <a:lnTo>
                  <a:pt x="2560" y="1308"/>
                </a:lnTo>
                <a:lnTo>
                  <a:pt x="2357" y="1474"/>
                </a:lnTo>
                <a:lnTo>
                  <a:pt x="2155" y="1658"/>
                </a:lnTo>
                <a:lnTo>
                  <a:pt x="1971" y="1842"/>
                </a:lnTo>
                <a:lnTo>
                  <a:pt x="1621" y="2247"/>
                </a:lnTo>
                <a:lnTo>
                  <a:pt x="1308" y="2652"/>
                </a:lnTo>
                <a:lnTo>
                  <a:pt x="1050" y="3057"/>
                </a:lnTo>
                <a:lnTo>
                  <a:pt x="811" y="3462"/>
                </a:lnTo>
                <a:lnTo>
                  <a:pt x="608" y="3867"/>
                </a:lnTo>
                <a:lnTo>
                  <a:pt x="424" y="4254"/>
                </a:lnTo>
                <a:lnTo>
                  <a:pt x="295" y="4622"/>
                </a:lnTo>
                <a:lnTo>
                  <a:pt x="166" y="4954"/>
                </a:lnTo>
                <a:lnTo>
                  <a:pt x="1" y="5524"/>
                </a:lnTo>
                <a:lnTo>
                  <a:pt x="10735" y="3628"/>
                </a:lnTo>
                <a:lnTo>
                  <a:pt x="10735" y="3628"/>
                </a:lnTo>
                <a:lnTo>
                  <a:pt x="166" y="6353"/>
                </a:lnTo>
                <a:lnTo>
                  <a:pt x="535" y="6795"/>
                </a:lnTo>
                <a:lnTo>
                  <a:pt x="792" y="7053"/>
                </a:lnTo>
                <a:lnTo>
                  <a:pt x="1069" y="7329"/>
                </a:lnTo>
                <a:lnTo>
                  <a:pt x="1382" y="7605"/>
                </a:lnTo>
                <a:lnTo>
                  <a:pt x="1731" y="7899"/>
                </a:lnTo>
                <a:lnTo>
                  <a:pt x="2118" y="8176"/>
                </a:lnTo>
                <a:lnTo>
                  <a:pt x="2542" y="8433"/>
                </a:lnTo>
                <a:lnTo>
                  <a:pt x="2983" y="8691"/>
                </a:lnTo>
                <a:lnTo>
                  <a:pt x="3462" y="8894"/>
                </a:lnTo>
                <a:lnTo>
                  <a:pt x="3720" y="9004"/>
                </a:lnTo>
                <a:lnTo>
                  <a:pt x="3978" y="9078"/>
                </a:lnTo>
                <a:lnTo>
                  <a:pt x="4235" y="9151"/>
                </a:lnTo>
                <a:lnTo>
                  <a:pt x="4512" y="9225"/>
                </a:lnTo>
                <a:lnTo>
                  <a:pt x="4806" y="9280"/>
                </a:lnTo>
                <a:lnTo>
                  <a:pt x="5082" y="9317"/>
                </a:lnTo>
                <a:lnTo>
                  <a:pt x="5377" y="9336"/>
                </a:lnTo>
                <a:lnTo>
                  <a:pt x="5672" y="9354"/>
                </a:lnTo>
                <a:lnTo>
                  <a:pt x="5985" y="9336"/>
                </a:lnTo>
                <a:lnTo>
                  <a:pt x="6298" y="9317"/>
                </a:lnTo>
                <a:lnTo>
                  <a:pt x="6611" y="9280"/>
                </a:lnTo>
                <a:lnTo>
                  <a:pt x="6942" y="9207"/>
                </a:lnTo>
                <a:lnTo>
                  <a:pt x="7347" y="9115"/>
                </a:lnTo>
                <a:lnTo>
                  <a:pt x="7752" y="8986"/>
                </a:lnTo>
                <a:lnTo>
                  <a:pt x="8139" y="8838"/>
                </a:lnTo>
                <a:lnTo>
                  <a:pt x="8544" y="8654"/>
                </a:lnTo>
                <a:lnTo>
                  <a:pt x="8930" y="8470"/>
                </a:lnTo>
                <a:lnTo>
                  <a:pt x="9317" y="8249"/>
                </a:lnTo>
                <a:lnTo>
                  <a:pt x="9704" y="8028"/>
                </a:lnTo>
                <a:lnTo>
                  <a:pt x="10072" y="7789"/>
                </a:lnTo>
                <a:lnTo>
                  <a:pt x="10440" y="7531"/>
                </a:lnTo>
                <a:lnTo>
                  <a:pt x="10808" y="7273"/>
                </a:lnTo>
                <a:lnTo>
                  <a:pt x="11158" y="6997"/>
                </a:lnTo>
                <a:lnTo>
                  <a:pt x="11508" y="6721"/>
                </a:lnTo>
                <a:lnTo>
                  <a:pt x="12171" y="6150"/>
                </a:lnTo>
                <a:lnTo>
                  <a:pt x="12797" y="5561"/>
                </a:lnTo>
                <a:lnTo>
                  <a:pt x="13349" y="5009"/>
                </a:lnTo>
                <a:lnTo>
                  <a:pt x="13865" y="4456"/>
                </a:lnTo>
                <a:lnTo>
                  <a:pt x="14325" y="3959"/>
                </a:lnTo>
                <a:lnTo>
                  <a:pt x="14693" y="3517"/>
                </a:lnTo>
                <a:lnTo>
                  <a:pt x="15227" y="2873"/>
                </a:lnTo>
                <a:lnTo>
                  <a:pt x="15411" y="2615"/>
                </a:lnTo>
                <a:lnTo>
                  <a:pt x="15154" y="2486"/>
                </a:lnTo>
                <a:lnTo>
                  <a:pt x="14399" y="2100"/>
                </a:lnTo>
                <a:lnTo>
                  <a:pt x="13865" y="1860"/>
                </a:lnTo>
                <a:lnTo>
                  <a:pt x="13239" y="1603"/>
                </a:lnTo>
                <a:lnTo>
                  <a:pt x="12558" y="1327"/>
                </a:lnTo>
                <a:lnTo>
                  <a:pt x="11803" y="1032"/>
                </a:lnTo>
                <a:lnTo>
                  <a:pt x="11011" y="774"/>
                </a:lnTo>
                <a:lnTo>
                  <a:pt x="10164" y="535"/>
                </a:lnTo>
                <a:lnTo>
                  <a:pt x="9741" y="406"/>
                </a:lnTo>
                <a:lnTo>
                  <a:pt x="9299" y="314"/>
                </a:lnTo>
                <a:lnTo>
                  <a:pt x="8857" y="222"/>
                </a:lnTo>
                <a:lnTo>
                  <a:pt x="8415" y="148"/>
                </a:lnTo>
                <a:lnTo>
                  <a:pt x="7973" y="75"/>
                </a:lnTo>
                <a:lnTo>
                  <a:pt x="7531" y="38"/>
                </a:lnTo>
                <a:lnTo>
                  <a:pt x="708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8"/>
          <p:cNvSpPr/>
          <p:nvPr/>
        </p:nvSpPr>
        <p:spPr>
          <a:xfrm rot="758744">
            <a:off x="1198314" y="3395329"/>
            <a:ext cx="582376" cy="869781"/>
          </a:xfrm>
          <a:custGeom>
            <a:avLst/>
            <a:gdLst/>
            <a:ahLst/>
            <a:cxnLst/>
            <a:rect l="l" t="t" r="r" b="b"/>
            <a:pathLst>
              <a:path w="6004" h="8967" extrusionOk="0">
                <a:moveTo>
                  <a:pt x="4383" y="0"/>
                </a:moveTo>
                <a:lnTo>
                  <a:pt x="4015" y="19"/>
                </a:lnTo>
                <a:lnTo>
                  <a:pt x="3757" y="56"/>
                </a:lnTo>
                <a:lnTo>
                  <a:pt x="3481" y="93"/>
                </a:lnTo>
                <a:lnTo>
                  <a:pt x="3168" y="166"/>
                </a:lnTo>
                <a:lnTo>
                  <a:pt x="2836" y="258"/>
                </a:lnTo>
                <a:lnTo>
                  <a:pt x="2486" y="387"/>
                </a:lnTo>
                <a:lnTo>
                  <a:pt x="2137" y="534"/>
                </a:lnTo>
                <a:lnTo>
                  <a:pt x="1787" y="737"/>
                </a:lnTo>
                <a:lnTo>
                  <a:pt x="1621" y="847"/>
                </a:lnTo>
                <a:lnTo>
                  <a:pt x="1455" y="958"/>
                </a:lnTo>
                <a:lnTo>
                  <a:pt x="1290" y="1087"/>
                </a:lnTo>
                <a:lnTo>
                  <a:pt x="1142" y="1234"/>
                </a:lnTo>
                <a:lnTo>
                  <a:pt x="995" y="1400"/>
                </a:lnTo>
                <a:lnTo>
                  <a:pt x="848" y="1565"/>
                </a:lnTo>
                <a:lnTo>
                  <a:pt x="719" y="1750"/>
                </a:lnTo>
                <a:lnTo>
                  <a:pt x="590" y="1934"/>
                </a:lnTo>
                <a:lnTo>
                  <a:pt x="480" y="2155"/>
                </a:lnTo>
                <a:lnTo>
                  <a:pt x="369" y="2376"/>
                </a:lnTo>
                <a:lnTo>
                  <a:pt x="277" y="2615"/>
                </a:lnTo>
                <a:lnTo>
                  <a:pt x="203" y="2854"/>
                </a:lnTo>
                <a:lnTo>
                  <a:pt x="148" y="3112"/>
                </a:lnTo>
                <a:lnTo>
                  <a:pt x="93" y="3370"/>
                </a:lnTo>
                <a:lnTo>
                  <a:pt x="56" y="3628"/>
                </a:lnTo>
                <a:lnTo>
                  <a:pt x="19" y="3904"/>
                </a:lnTo>
                <a:lnTo>
                  <a:pt x="1" y="4456"/>
                </a:lnTo>
                <a:lnTo>
                  <a:pt x="1" y="5008"/>
                </a:lnTo>
                <a:lnTo>
                  <a:pt x="38" y="5542"/>
                </a:lnTo>
                <a:lnTo>
                  <a:pt x="93" y="6076"/>
                </a:lnTo>
                <a:lnTo>
                  <a:pt x="185" y="6592"/>
                </a:lnTo>
                <a:lnTo>
                  <a:pt x="277" y="7089"/>
                </a:lnTo>
                <a:lnTo>
                  <a:pt x="369" y="7531"/>
                </a:lnTo>
                <a:lnTo>
                  <a:pt x="553" y="8286"/>
                </a:lnTo>
                <a:lnTo>
                  <a:pt x="701" y="8783"/>
                </a:lnTo>
                <a:lnTo>
                  <a:pt x="756" y="8967"/>
                </a:lnTo>
                <a:lnTo>
                  <a:pt x="940" y="8875"/>
                </a:lnTo>
                <a:lnTo>
                  <a:pt x="1400" y="8636"/>
                </a:lnTo>
                <a:lnTo>
                  <a:pt x="2063" y="8249"/>
                </a:lnTo>
                <a:lnTo>
                  <a:pt x="2450" y="7991"/>
                </a:lnTo>
                <a:lnTo>
                  <a:pt x="2855" y="7715"/>
                </a:lnTo>
                <a:lnTo>
                  <a:pt x="3278" y="7420"/>
                </a:lnTo>
                <a:lnTo>
                  <a:pt x="3702" y="7089"/>
                </a:lnTo>
                <a:lnTo>
                  <a:pt x="4125" y="6721"/>
                </a:lnTo>
                <a:lnTo>
                  <a:pt x="4512" y="6334"/>
                </a:lnTo>
                <a:lnTo>
                  <a:pt x="4880" y="5947"/>
                </a:lnTo>
                <a:lnTo>
                  <a:pt x="5064" y="5727"/>
                </a:lnTo>
                <a:lnTo>
                  <a:pt x="5211" y="5524"/>
                </a:lnTo>
                <a:lnTo>
                  <a:pt x="5359" y="5303"/>
                </a:lnTo>
                <a:lnTo>
                  <a:pt x="5506" y="5082"/>
                </a:lnTo>
                <a:lnTo>
                  <a:pt x="5616" y="4843"/>
                </a:lnTo>
                <a:lnTo>
                  <a:pt x="5727" y="4622"/>
                </a:lnTo>
                <a:lnTo>
                  <a:pt x="5819" y="4382"/>
                </a:lnTo>
                <a:lnTo>
                  <a:pt x="5893" y="4162"/>
                </a:lnTo>
                <a:lnTo>
                  <a:pt x="5929" y="3941"/>
                </a:lnTo>
                <a:lnTo>
                  <a:pt x="5966" y="3701"/>
                </a:lnTo>
                <a:lnTo>
                  <a:pt x="6003" y="3499"/>
                </a:lnTo>
                <a:lnTo>
                  <a:pt x="6003" y="3278"/>
                </a:lnTo>
                <a:lnTo>
                  <a:pt x="6003" y="3057"/>
                </a:lnTo>
                <a:lnTo>
                  <a:pt x="5985" y="2854"/>
                </a:lnTo>
                <a:lnTo>
                  <a:pt x="5948" y="2652"/>
                </a:lnTo>
                <a:lnTo>
                  <a:pt x="5911" y="2449"/>
                </a:lnTo>
                <a:lnTo>
                  <a:pt x="5801" y="2063"/>
                </a:lnTo>
                <a:lnTo>
                  <a:pt x="5672" y="1713"/>
                </a:lnTo>
                <a:lnTo>
                  <a:pt x="5506" y="1381"/>
                </a:lnTo>
                <a:lnTo>
                  <a:pt x="5340" y="1087"/>
                </a:lnTo>
                <a:lnTo>
                  <a:pt x="5175" y="811"/>
                </a:lnTo>
                <a:lnTo>
                  <a:pt x="5009" y="571"/>
                </a:lnTo>
                <a:lnTo>
                  <a:pt x="4843" y="369"/>
                </a:lnTo>
                <a:lnTo>
                  <a:pt x="4604" y="93"/>
                </a:lnTo>
                <a:lnTo>
                  <a:pt x="451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8"/>
          <p:cNvSpPr/>
          <p:nvPr/>
        </p:nvSpPr>
        <p:spPr>
          <a:xfrm>
            <a:off x="1993115" y="0"/>
            <a:ext cx="1828888" cy="1393078"/>
          </a:xfrm>
          <a:custGeom>
            <a:avLst/>
            <a:gdLst/>
            <a:ahLst/>
            <a:cxnLst/>
            <a:rect l="l" t="t" r="r" b="b"/>
            <a:pathLst>
              <a:path w="18855" h="14362" extrusionOk="0">
                <a:moveTo>
                  <a:pt x="1400" y="0"/>
                </a:moveTo>
                <a:lnTo>
                  <a:pt x="1087" y="552"/>
                </a:lnTo>
                <a:lnTo>
                  <a:pt x="811" y="1123"/>
                </a:lnTo>
                <a:lnTo>
                  <a:pt x="571" y="1712"/>
                </a:lnTo>
                <a:lnTo>
                  <a:pt x="461" y="2025"/>
                </a:lnTo>
                <a:lnTo>
                  <a:pt x="369" y="2320"/>
                </a:lnTo>
                <a:lnTo>
                  <a:pt x="277" y="2633"/>
                </a:lnTo>
                <a:lnTo>
                  <a:pt x="203" y="2964"/>
                </a:lnTo>
                <a:lnTo>
                  <a:pt x="148" y="3277"/>
                </a:lnTo>
                <a:lnTo>
                  <a:pt x="93" y="3609"/>
                </a:lnTo>
                <a:lnTo>
                  <a:pt x="56" y="3922"/>
                </a:lnTo>
                <a:lnTo>
                  <a:pt x="19" y="4253"/>
                </a:lnTo>
                <a:lnTo>
                  <a:pt x="0" y="4603"/>
                </a:lnTo>
                <a:lnTo>
                  <a:pt x="0" y="4934"/>
                </a:lnTo>
                <a:lnTo>
                  <a:pt x="19" y="5413"/>
                </a:lnTo>
                <a:lnTo>
                  <a:pt x="56" y="5892"/>
                </a:lnTo>
                <a:lnTo>
                  <a:pt x="111" y="6370"/>
                </a:lnTo>
                <a:lnTo>
                  <a:pt x="185" y="6831"/>
                </a:lnTo>
                <a:lnTo>
                  <a:pt x="295" y="7291"/>
                </a:lnTo>
                <a:lnTo>
                  <a:pt x="424" y="7733"/>
                </a:lnTo>
                <a:lnTo>
                  <a:pt x="571" y="8175"/>
                </a:lnTo>
                <a:lnTo>
                  <a:pt x="737" y="8598"/>
                </a:lnTo>
                <a:lnTo>
                  <a:pt x="921" y="9022"/>
                </a:lnTo>
                <a:lnTo>
                  <a:pt x="1142" y="9427"/>
                </a:lnTo>
                <a:lnTo>
                  <a:pt x="1363" y="9813"/>
                </a:lnTo>
                <a:lnTo>
                  <a:pt x="1602" y="10200"/>
                </a:lnTo>
                <a:lnTo>
                  <a:pt x="1878" y="10568"/>
                </a:lnTo>
                <a:lnTo>
                  <a:pt x="2155" y="10937"/>
                </a:lnTo>
                <a:lnTo>
                  <a:pt x="2449" y="11268"/>
                </a:lnTo>
                <a:lnTo>
                  <a:pt x="2762" y="11599"/>
                </a:lnTo>
                <a:lnTo>
                  <a:pt x="3094" y="11912"/>
                </a:lnTo>
                <a:lnTo>
                  <a:pt x="3425" y="12207"/>
                </a:lnTo>
                <a:lnTo>
                  <a:pt x="3793" y="12483"/>
                </a:lnTo>
                <a:lnTo>
                  <a:pt x="4162" y="12759"/>
                </a:lnTo>
                <a:lnTo>
                  <a:pt x="4548" y="12999"/>
                </a:lnTo>
                <a:lnTo>
                  <a:pt x="4935" y="13220"/>
                </a:lnTo>
                <a:lnTo>
                  <a:pt x="5340" y="13441"/>
                </a:lnTo>
                <a:lnTo>
                  <a:pt x="5763" y="13625"/>
                </a:lnTo>
                <a:lnTo>
                  <a:pt x="6187" y="13790"/>
                </a:lnTo>
                <a:lnTo>
                  <a:pt x="6629" y="13938"/>
                </a:lnTo>
                <a:lnTo>
                  <a:pt x="7071" y="14066"/>
                </a:lnTo>
                <a:lnTo>
                  <a:pt x="7531" y="14177"/>
                </a:lnTo>
                <a:lnTo>
                  <a:pt x="7991" y="14251"/>
                </a:lnTo>
                <a:lnTo>
                  <a:pt x="8470" y="14306"/>
                </a:lnTo>
                <a:lnTo>
                  <a:pt x="8949" y="14343"/>
                </a:lnTo>
                <a:lnTo>
                  <a:pt x="9427" y="14361"/>
                </a:lnTo>
                <a:lnTo>
                  <a:pt x="9906" y="14343"/>
                </a:lnTo>
                <a:lnTo>
                  <a:pt x="10385" y="14306"/>
                </a:lnTo>
                <a:lnTo>
                  <a:pt x="10863" y="14251"/>
                </a:lnTo>
                <a:lnTo>
                  <a:pt x="11324" y="14177"/>
                </a:lnTo>
                <a:lnTo>
                  <a:pt x="11784" y="14066"/>
                </a:lnTo>
                <a:lnTo>
                  <a:pt x="12226" y="13938"/>
                </a:lnTo>
                <a:lnTo>
                  <a:pt x="12668" y="13790"/>
                </a:lnTo>
                <a:lnTo>
                  <a:pt x="13091" y="13625"/>
                </a:lnTo>
                <a:lnTo>
                  <a:pt x="13515" y="13441"/>
                </a:lnTo>
                <a:lnTo>
                  <a:pt x="13920" y="13220"/>
                </a:lnTo>
                <a:lnTo>
                  <a:pt x="14306" y="12999"/>
                </a:lnTo>
                <a:lnTo>
                  <a:pt x="14693" y="12759"/>
                </a:lnTo>
                <a:lnTo>
                  <a:pt x="15061" y="12483"/>
                </a:lnTo>
                <a:lnTo>
                  <a:pt x="15430" y="12207"/>
                </a:lnTo>
                <a:lnTo>
                  <a:pt x="15761" y="11912"/>
                </a:lnTo>
                <a:lnTo>
                  <a:pt x="16092" y="11599"/>
                </a:lnTo>
                <a:lnTo>
                  <a:pt x="16405" y="11268"/>
                </a:lnTo>
                <a:lnTo>
                  <a:pt x="16700" y="10937"/>
                </a:lnTo>
                <a:lnTo>
                  <a:pt x="16976" y="10568"/>
                </a:lnTo>
                <a:lnTo>
                  <a:pt x="17252" y="10200"/>
                </a:lnTo>
                <a:lnTo>
                  <a:pt x="17492" y="9813"/>
                </a:lnTo>
                <a:lnTo>
                  <a:pt x="17713" y="9427"/>
                </a:lnTo>
                <a:lnTo>
                  <a:pt x="17933" y="9022"/>
                </a:lnTo>
                <a:lnTo>
                  <a:pt x="18118" y="8598"/>
                </a:lnTo>
                <a:lnTo>
                  <a:pt x="18283" y="8175"/>
                </a:lnTo>
                <a:lnTo>
                  <a:pt x="18431" y="7733"/>
                </a:lnTo>
                <a:lnTo>
                  <a:pt x="18559" y="7291"/>
                </a:lnTo>
                <a:lnTo>
                  <a:pt x="18670" y="6831"/>
                </a:lnTo>
                <a:lnTo>
                  <a:pt x="18744" y="6370"/>
                </a:lnTo>
                <a:lnTo>
                  <a:pt x="18799" y="5892"/>
                </a:lnTo>
                <a:lnTo>
                  <a:pt x="18836" y="5413"/>
                </a:lnTo>
                <a:lnTo>
                  <a:pt x="18854" y="4934"/>
                </a:lnTo>
                <a:lnTo>
                  <a:pt x="18854" y="4603"/>
                </a:lnTo>
                <a:lnTo>
                  <a:pt x="18836" y="4253"/>
                </a:lnTo>
                <a:lnTo>
                  <a:pt x="18799" y="3922"/>
                </a:lnTo>
                <a:lnTo>
                  <a:pt x="18762" y="3609"/>
                </a:lnTo>
                <a:lnTo>
                  <a:pt x="18707" y="3277"/>
                </a:lnTo>
                <a:lnTo>
                  <a:pt x="18652" y="2964"/>
                </a:lnTo>
                <a:lnTo>
                  <a:pt x="18578" y="2633"/>
                </a:lnTo>
                <a:lnTo>
                  <a:pt x="18486" y="2320"/>
                </a:lnTo>
                <a:lnTo>
                  <a:pt x="18394" y="2025"/>
                </a:lnTo>
                <a:lnTo>
                  <a:pt x="18283" y="1712"/>
                </a:lnTo>
                <a:lnTo>
                  <a:pt x="18044" y="1123"/>
                </a:lnTo>
                <a:lnTo>
                  <a:pt x="17768" y="552"/>
                </a:lnTo>
                <a:lnTo>
                  <a:pt x="1745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8"/>
          <p:cNvSpPr/>
          <p:nvPr/>
        </p:nvSpPr>
        <p:spPr>
          <a:xfrm>
            <a:off x="1793105" y="4243274"/>
            <a:ext cx="1271637" cy="900137"/>
          </a:xfrm>
          <a:custGeom>
            <a:avLst/>
            <a:gdLst/>
            <a:ahLst/>
            <a:cxnLst/>
            <a:rect l="l" t="t" r="r" b="b"/>
            <a:pathLst>
              <a:path w="13110" h="9280" extrusionOk="0">
                <a:moveTo>
                  <a:pt x="6224" y="0"/>
                </a:moveTo>
                <a:lnTo>
                  <a:pt x="5892" y="37"/>
                </a:lnTo>
                <a:lnTo>
                  <a:pt x="5561" y="74"/>
                </a:lnTo>
                <a:lnTo>
                  <a:pt x="5229" y="129"/>
                </a:lnTo>
                <a:lnTo>
                  <a:pt x="4916" y="203"/>
                </a:lnTo>
                <a:lnTo>
                  <a:pt x="4603" y="295"/>
                </a:lnTo>
                <a:lnTo>
                  <a:pt x="4309" y="405"/>
                </a:lnTo>
                <a:lnTo>
                  <a:pt x="3996" y="516"/>
                </a:lnTo>
                <a:lnTo>
                  <a:pt x="3720" y="644"/>
                </a:lnTo>
                <a:lnTo>
                  <a:pt x="3425" y="792"/>
                </a:lnTo>
                <a:lnTo>
                  <a:pt x="3149" y="957"/>
                </a:lnTo>
                <a:lnTo>
                  <a:pt x="2891" y="1123"/>
                </a:lnTo>
                <a:lnTo>
                  <a:pt x="2633" y="1307"/>
                </a:lnTo>
                <a:lnTo>
                  <a:pt x="2394" y="1491"/>
                </a:lnTo>
                <a:lnTo>
                  <a:pt x="2155" y="1694"/>
                </a:lnTo>
                <a:lnTo>
                  <a:pt x="1915" y="1915"/>
                </a:lnTo>
                <a:lnTo>
                  <a:pt x="1694" y="2154"/>
                </a:lnTo>
                <a:lnTo>
                  <a:pt x="1492" y="2394"/>
                </a:lnTo>
                <a:lnTo>
                  <a:pt x="1308" y="2633"/>
                </a:lnTo>
                <a:lnTo>
                  <a:pt x="1123" y="2891"/>
                </a:lnTo>
                <a:lnTo>
                  <a:pt x="958" y="3148"/>
                </a:lnTo>
                <a:lnTo>
                  <a:pt x="792" y="3425"/>
                </a:lnTo>
                <a:lnTo>
                  <a:pt x="645" y="3719"/>
                </a:lnTo>
                <a:lnTo>
                  <a:pt x="516" y="3995"/>
                </a:lnTo>
                <a:lnTo>
                  <a:pt x="405" y="4308"/>
                </a:lnTo>
                <a:lnTo>
                  <a:pt x="295" y="4603"/>
                </a:lnTo>
                <a:lnTo>
                  <a:pt x="203" y="4916"/>
                </a:lnTo>
                <a:lnTo>
                  <a:pt x="129" y="5229"/>
                </a:lnTo>
                <a:lnTo>
                  <a:pt x="74" y="5560"/>
                </a:lnTo>
                <a:lnTo>
                  <a:pt x="37" y="5892"/>
                </a:lnTo>
                <a:lnTo>
                  <a:pt x="0" y="6223"/>
                </a:lnTo>
                <a:lnTo>
                  <a:pt x="0" y="6555"/>
                </a:lnTo>
                <a:lnTo>
                  <a:pt x="19" y="6923"/>
                </a:lnTo>
                <a:lnTo>
                  <a:pt x="37" y="7273"/>
                </a:lnTo>
                <a:lnTo>
                  <a:pt x="92" y="7622"/>
                </a:lnTo>
                <a:lnTo>
                  <a:pt x="148" y="7972"/>
                </a:lnTo>
                <a:lnTo>
                  <a:pt x="240" y="8304"/>
                </a:lnTo>
                <a:lnTo>
                  <a:pt x="332" y="8635"/>
                </a:lnTo>
                <a:lnTo>
                  <a:pt x="461" y="8967"/>
                </a:lnTo>
                <a:lnTo>
                  <a:pt x="590" y="9280"/>
                </a:lnTo>
                <a:lnTo>
                  <a:pt x="12520" y="9280"/>
                </a:lnTo>
                <a:lnTo>
                  <a:pt x="12649" y="8967"/>
                </a:lnTo>
                <a:lnTo>
                  <a:pt x="12778" y="8635"/>
                </a:lnTo>
                <a:lnTo>
                  <a:pt x="12870" y="8304"/>
                </a:lnTo>
                <a:lnTo>
                  <a:pt x="12962" y="7972"/>
                </a:lnTo>
                <a:lnTo>
                  <a:pt x="13017" y="7622"/>
                </a:lnTo>
                <a:lnTo>
                  <a:pt x="13073" y="7273"/>
                </a:lnTo>
                <a:lnTo>
                  <a:pt x="13091" y="6923"/>
                </a:lnTo>
                <a:lnTo>
                  <a:pt x="13110" y="6555"/>
                </a:lnTo>
                <a:lnTo>
                  <a:pt x="13110" y="6223"/>
                </a:lnTo>
                <a:lnTo>
                  <a:pt x="13073" y="5892"/>
                </a:lnTo>
                <a:lnTo>
                  <a:pt x="13036" y="5560"/>
                </a:lnTo>
                <a:lnTo>
                  <a:pt x="12981" y="5229"/>
                </a:lnTo>
                <a:lnTo>
                  <a:pt x="12907" y="4916"/>
                </a:lnTo>
                <a:lnTo>
                  <a:pt x="12815" y="4603"/>
                </a:lnTo>
                <a:lnTo>
                  <a:pt x="12704" y="4308"/>
                </a:lnTo>
                <a:lnTo>
                  <a:pt x="12594" y="3995"/>
                </a:lnTo>
                <a:lnTo>
                  <a:pt x="12465" y="3719"/>
                </a:lnTo>
                <a:lnTo>
                  <a:pt x="12318" y="3425"/>
                </a:lnTo>
                <a:lnTo>
                  <a:pt x="12152" y="3148"/>
                </a:lnTo>
                <a:lnTo>
                  <a:pt x="11986" y="2891"/>
                </a:lnTo>
                <a:lnTo>
                  <a:pt x="11802" y="2633"/>
                </a:lnTo>
                <a:lnTo>
                  <a:pt x="11618" y="2394"/>
                </a:lnTo>
                <a:lnTo>
                  <a:pt x="11416" y="2154"/>
                </a:lnTo>
                <a:lnTo>
                  <a:pt x="11195" y="1915"/>
                </a:lnTo>
                <a:lnTo>
                  <a:pt x="10955" y="1694"/>
                </a:lnTo>
                <a:lnTo>
                  <a:pt x="10716" y="1491"/>
                </a:lnTo>
                <a:lnTo>
                  <a:pt x="10477" y="1307"/>
                </a:lnTo>
                <a:lnTo>
                  <a:pt x="10219" y="1123"/>
                </a:lnTo>
                <a:lnTo>
                  <a:pt x="9961" y="957"/>
                </a:lnTo>
                <a:lnTo>
                  <a:pt x="9685" y="792"/>
                </a:lnTo>
                <a:lnTo>
                  <a:pt x="9390" y="644"/>
                </a:lnTo>
                <a:lnTo>
                  <a:pt x="9114" y="516"/>
                </a:lnTo>
                <a:lnTo>
                  <a:pt x="8801" y="405"/>
                </a:lnTo>
                <a:lnTo>
                  <a:pt x="8507" y="295"/>
                </a:lnTo>
                <a:lnTo>
                  <a:pt x="8194" y="203"/>
                </a:lnTo>
                <a:lnTo>
                  <a:pt x="7881" y="129"/>
                </a:lnTo>
                <a:lnTo>
                  <a:pt x="7549" y="74"/>
                </a:lnTo>
                <a:lnTo>
                  <a:pt x="7218" y="37"/>
                </a:lnTo>
                <a:lnTo>
                  <a:pt x="688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8"/>
          <p:cNvSpPr/>
          <p:nvPr/>
        </p:nvSpPr>
        <p:spPr>
          <a:xfrm>
            <a:off x="0" y="2907418"/>
            <a:ext cx="971624" cy="1607346"/>
          </a:xfrm>
          <a:custGeom>
            <a:avLst/>
            <a:gdLst/>
            <a:ahLst/>
            <a:cxnLst/>
            <a:rect l="l" t="t" r="r" b="b"/>
            <a:pathLst>
              <a:path w="10017" h="16571" extrusionOk="0">
                <a:moveTo>
                  <a:pt x="1732" y="0"/>
                </a:moveTo>
                <a:lnTo>
                  <a:pt x="1290" y="19"/>
                </a:lnTo>
                <a:lnTo>
                  <a:pt x="848" y="55"/>
                </a:lnTo>
                <a:lnTo>
                  <a:pt x="424" y="111"/>
                </a:lnTo>
                <a:lnTo>
                  <a:pt x="1" y="184"/>
                </a:lnTo>
                <a:lnTo>
                  <a:pt x="1" y="16387"/>
                </a:lnTo>
                <a:lnTo>
                  <a:pt x="424" y="16460"/>
                </a:lnTo>
                <a:lnTo>
                  <a:pt x="848" y="16515"/>
                </a:lnTo>
                <a:lnTo>
                  <a:pt x="1290" y="16552"/>
                </a:lnTo>
                <a:lnTo>
                  <a:pt x="1732" y="16571"/>
                </a:lnTo>
                <a:lnTo>
                  <a:pt x="2155" y="16552"/>
                </a:lnTo>
                <a:lnTo>
                  <a:pt x="2579" y="16534"/>
                </a:lnTo>
                <a:lnTo>
                  <a:pt x="3002" y="16479"/>
                </a:lnTo>
                <a:lnTo>
                  <a:pt x="3407" y="16405"/>
                </a:lnTo>
                <a:lnTo>
                  <a:pt x="3794" y="16313"/>
                </a:lnTo>
                <a:lnTo>
                  <a:pt x="4199" y="16202"/>
                </a:lnTo>
                <a:lnTo>
                  <a:pt x="4586" y="16074"/>
                </a:lnTo>
                <a:lnTo>
                  <a:pt x="4954" y="15926"/>
                </a:lnTo>
                <a:lnTo>
                  <a:pt x="5322" y="15761"/>
                </a:lnTo>
                <a:lnTo>
                  <a:pt x="5672" y="15576"/>
                </a:lnTo>
                <a:lnTo>
                  <a:pt x="6022" y="15374"/>
                </a:lnTo>
                <a:lnTo>
                  <a:pt x="6371" y="15153"/>
                </a:lnTo>
                <a:lnTo>
                  <a:pt x="6684" y="14932"/>
                </a:lnTo>
                <a:lnTo>
                  <a:pt x="6997" y="14674"/>
                </a:lnTo>
                <a:lnTo>
                  <a:pt x="7310" y="14416"/>
                </a:lnTo>
                <a:lnTo>
                  <a:pt x="7587" y="14140"/>
                </a:lnTo>
                <a:lnTo>
                  <a:pt x="7863" y="13864"/>
                </a:lnTo>
                <a:lnTo>
                  <a:pt x="8121" y="13551"/>
                </a:lnTo>
                <a:lnTo>
                  <a:pt x="8378" y="13238"/>
                </a:lnTo>
                <a:lnTo>
                  <a:pt x="8599" y="12925"/>
                </a:lnTo>
                <a:lnTo>
                  <a:pt x="8820" y="12575"/>
                </a:lnTo>
                <a:lnTo>
                  <a:pt x="9023" y="12225"/>
                </a:lnTo>
                <a:lnTo>
                  <a:pt x="9207" y="11876"/>
                </a:lnTo>
                <a:lnTo>
                  <a:pt x="9373" y="11507"/>
                </a:lnTo>
                <a:lnTo>
                  <a:pt x="9520" y="11139"/>
                </a:lnTo>
                <a:lnTo>
                  <a:pt x="9649" y="10753"/>
                </a:lnTo>
                <a:lnTo>
                  <a:pt x="9759" y="10348"/>
                </a:lnTo>
                <a:lnTo>
                  <a:pt x="9851" y="9961"/>
                </a:lnTo>
                <a:lnTo>
                  <a:pt x="9925" y="9556"/>
                </a:lnTo>
                <a:lnTo>
                  <a:pt x="9980" y="9132"/>
                </a:lnTo>
                <a:lnTo>
                  <a:pt x="9999" y="8709"/>
                </a:lnTo>
                <a:lnTo>
                  <a:pt x="10017" y="8285"/>
                </a:lnTo>
                <a:lnTo>
                  <a:pt x="9999" y="7862"/>
                </a:lnTo>
                <a:lnTo>
                  <a:pt x="9980" y="7438"/>
                </a:lnTo>
                <a:lnTo>
                  <a:pt x="9925" y="7015"/>
                </a:lnTo>
                <a:lnTo>
                  <a:pt x="9851" y="6610"/>
                </a:lnTo>
                <a:lnTo>
                  <a:pt x="9759" y="6223"/>
                </a:lnTo>
                <a:lnTo>
                  <a:pt x="9649" y="5818"/>
                </a:lnTo>
                <a:lnTo>
                  <a:pt x="9520" y="5432"/>
                </a:lnTo>
                <a:lnTo>
                  <a:pt x="9373" y="5063"/>
                </a:lnTo>
                <a:lnTo>
                  <a:pt x="9207" y="4695"/>
                </a:lnTo>
                <a:lnTo>
                  <a:pt x="9023" y="4345"/>
                </a:lnTo>
                <a:lnTo>
                  <a:pt x="8820" y="3995"/>
                </a:lnTo>
                <a:lnTo>
                  <a:pt x="8599" y="3646"/>
                </a:lnTo>
                <a:lnTo>
                  <a:pt x="8378" y="3333"/>
                </a:lnTo>
                <a:lnTo>
                  <a:pt x="8121" y="3020"/>
                </a:lnTo>
                <a:lnTo>
                  <a:pt x="7863" y="2707"/>
                </a:lnTo>
                <a:lnTo>
                  <a:pt x="7587" y="2430"/>
                </a:lnTo>
                <a:lnTo>
                  <a:pt x="7310" y="2154"/>
                </a:lnTo>
                <a:lnTo>
                  <a:pt x="6997" y="1897"/>
                </a:lnTo>
                <a:lnTo>
                  <a:pt x="6684" y="1639"/>
                </a:lnTo>
                <a:lnTo>
                  <a:pt x="6371" y="1418"/>
                </a:lnTo>
                <a:lnTo>
                  <a:pt x="6022" y="1197"/>
                </a:lnTo>
                <a:lnTo>
                  <a:pt x="5672" y="994"/>
                </a:lnTo>
                <a:lnTo>
                  <a:pt x="5322" y="810"/>
                </a:lnTo>
                <a:lnTo>
                  <a:pt x="4954" y="645"/>
                </a:lnTo>
                <a:lnTo>
                  <a:pt x="4586" y="497"/>
                </a:lnTo>
                <a:lnTo>
                  <a:pt x="4199" y="368"/>
                </a:lnTo>
                <a:lnTo>
                  <a:pt x="3794" y="258"/>
                </a:lnTo>
                <a:lnTo>
                  <a:pt x="3407" y="166"/>
                </a:lnTo>
                <a:lnTo>
                  <a:pt x="3002" y="92"/>
                </a:lnTo>
                <a:lnTo>
                  <a:pt x="2579" y="37"/>
                </a:lnTo>
                <a:lnTo>
                  <a:pt x="2155" y="19"/>
                </a:lnTo>
                <a:lnTo>
                  <a:pt x="173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8"/>
          <p:cNvSpPr txBox="1">
            <a:spLocks noGrp="1"/>
          </p:cNvSpPr>
          <p:nvPr>
            <p:ph type="title"/>
          </p:nvPr>
        </p:nvSpPr>
        <p:spPr>
          <a:xfrm>
            <a:off x="3822000" y="893225"/>
            <a:ext cx="4864800" cy="6909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70" name="Google Shape;70;p8"/>
          <p:cNvSpPr txBox="1">
            <a:spLocks noGrp="1"/>
          </p:cNvSpPr>
          <p:nvPr>
            <p:ph type="body" idx="1"/>
          </p:nvPr>
        </p:nvSpPr>
        <p:spPr>
          <a:xfrm>
            <a:off x="3822000" y="1777175"/>
            <a:ext cx="1547400" cy="2996400"/>
          </a:xfrm>
          <a:prstGeom prst="rect">
            <a:avLst/>
          </a:prstGeom>
        </p:spPr>
        <p:txBody>
          <a:bodyPr spcFirstLastPara="1" wrap="square" lIns="91425" tIns="91425" rIns="91425" bIns="91425" anchor="t" anchorCtr="0">
            <a:noAutofit/>
          </a:bodyPr>
          <a:lstStyle>
            <a:lvl1pPr marL="457200" lvl="0" indent="-317500" rtl="0">
              <a:spcBef>
                <a:spcPts val="600"/>
              </a:spcBef>
              <a:spcAft>
                <a:spcPts val="0"/>
              </a:spcAft>
              <a:buSzPts val="1400"/>
              <a:buChar char="⊷"/>
              <a:defRPr sz="1400"/>
            </a:lvl1pPr>
            <a:lvl2pPr marL="914400" lvl="1" indent="-317500" rtl="0">
              <a:spcBef>
                <a:spcPts val="0"/>
              </a:spcBef>
              <a:spcAft>
                <a:spcPts val="0"/>
              </a:spcAft>
              <a:buSzPts val="1400"/>
              <a:buChar char="⊶"/>
              <a:defRPr sz="1400"/>
            </a:lvl2pPr>
            <a:lvl3pPr marL="1371600" lvl="2" indent="-317500" rtl="0">
              <a:spcBef>
                <a:spcPts val="0"/>
              </a:spcBef>
              <a:spcAft>
                <a:spcPts val="0"/>
              </a:spcAft>
              <a:buSzPts val="1400"/>
              <a:buChar char="⊸"/>
              <a:defRPr sz="1400"/>
            </a:lvl3pPr>
            <a:lvl4pPr marL="1828800" lvl="3" indent="-317500" rtl="0">
              <a:spcBef>
                <a:spcPts val="0"/>
              </a:spcBef>
              <a:spcAft>
                <a:spcPts val="0"/>
              </a:spcAft>
              <a:buSzPts val="1400"/>
              <a:buChar char="●"/>
              <a:defRPr sz="1400"/>
            </a:lvl4pPr>
            <a:lvl5pPr marL="2286000" lvl="4" indent="-317500" rtl="0">
              <a:spcBef>
                <a:spcPts val="0"/>
              </a:spcBef>
              <a:spcAft>
                <a:spcPts val="0"/>
              </a:spcAft>
              <a:buSzPts val="1400"/>
              <a:buChar char="○"/>
              <a:defRPr sz="1400"/>
            </a:lvl5pPr>
            <a:lvl6pPr marL="2743200" lvl="5" indent="-317500" rtl="0">
              <a:spcBef>
                <a:spcPts val="0"/>
              </a:spcBef>
              <a:spcAft>
                <a:spcPts val="0"/>
              </a:spcAft>
              <a:buSzPts val="1400"/>
              <a:buChar char="■"/>
              <a:defRPr sz="1400"/>
            </a:lvl6pPr>
            <a:lvl7pPr marL="3200400" lvl="6" indent="-317500" rtl="0">
              <a:spcBef>
                <a:spcPts val="0"/>
              </a:spcBef>
              <a:spcAft>
                <a:spcPts val="0"/>
              </a:spcAft>
              <a:buSzPts val="1400"/>
              <a:buChar char="●"/>
              <a:defRPr sz="1400"/>
            </a:lvl7pPr>
            <a:lvl8pPr marL="3657600" lvl="7" indent="-317500" rtl="0">
              <a:spcBef>
                <a:spcPts val="0"/>
              </a:spcBef>
              <a:spcAft>
                <a:spcPts val="0"/>
              </a:spcAft>
              <a:buSzPts val="1400"/>
              <a:buChar char="○"/>
              <a:defRPr sz="1400"/>
            </a:lvl8pPr>
            <a:lvl9pPr marL="4114800" lvl="8" indent="-317500" rtl="0">
              <a:spcBef>
                <a:spcPts val="0"/>
              </a:spcBef>
              <a:spcAft>
                <a:spcPts val="0"/>
              </a:spcAft>
              <a:buSzPts val="1400"/>
              <a:buChar char="■"/>
              <a:defRPr sz="1400"/>
            </a:lvl9pPr>
          </a:lstStyle>
          <a:p>
            <a:endParaRPr/>
          </a:p>
        </p:txBody>
      </p:sp>
      <p:sp>
        <p:nvSpPr>
          <p:cNvPr id="71" name="Google Shape;71;p8"/>
          <p:cNvSpPr txBox="1">
            <a:spLocks noGrp="1"/>
          </p:cNvSpPr>
          <p:nvPr>
            <p:ph type="body" idx="2"/>
          </p:nvPr>
        </p:nvSpPr>
        <p:spPr>
          <a:xfrm>
            <a:off x="5448638" y="1777175"/>
            <a:ext cx="1547400" cy="2996400"/>
          </a:xfrm>
          <a:prstGeom prst="rect">
            <a:avLst/>
          </a:prstGeom>
        </p:spPr>
        <p:txBody>
          <a:bodyPr spcFirstLastPara="1" wrap="square" lIns="91425" tIns="91425" rIns="91425" bIns="91425" anchor="t" anchorCtr="0">
            <a:noAutofit/>
          </a:bodyPr>
          <a:lstStyle>
            <a:lvl1pPr marL="457200" lvl="0" indent="-317500" rtl="0">
              <a:spcBef>
                <a:spcPts val="600"/>
              </a:spcBef>
              <a:spcAft>
                <a:spcPts val="0"/>
              </a:spcAft>
              <a:buSzPts val="1400"/>
              <a:buChar char="⊷"/>
              <a:defRPr sz="1400"/>
            </a:lvl1pPr>
            <a:lvl2pPr marL="914400" lvl="1" indent="-317500" rtl="0">
              <a:spcBef>
                <a:spcPts val="0"/>
              </a:spcBef>
              <a:spcAft>
                <a:spcPts val="0"/>
              </a:spcAft>
              <a:buSzPts val="1400"/>
              <a:buChar char="⊶"/>
              <a:defRPr sz="1400"/>
            </a:lvl2pPr>
            <a:lvl3pPr marL="1371600" lvl="2" indent="-317500" rtl="0">
              <a:spcBef>
                <a:spcPts val="0"/>
              </a:spcBef>
              <a:spcAft>
                <a:spcPts val="0"/>
              </a:spcAft>
              <a:buSzPts val="1400"/>
              <a:buChar char="⊸"/>
              <a:defRPr sz="1400"/>
            </a:lvl3pPr>
            <a:lvl4pPr marL="1828800" lvl="3" indent="-317500" rtl="0">
              <a:spcBef>
                <a:spcPts val="0"/>
              </a:spcBef>
              <a:spcAft>
                <a:spcPts val="0"/>
              </a:spcAft>
              <a:buSzPts val="1400"/>
              <a:buChar char="●"/>
              <a:defRPr sz="1400"/>
            </a:lvl4pPr>
            <a:lvl5pPr marL="2286000" lvl="4" indent="-317500" rtl="0">
              <a:spcBef>
                <a:spcPts val="0"/>
              </a:spcBef>
              <a:spcAft>
                <a:spcPts val="0"/>
              </a:spcAft>
              <a:buSzPts val="1400"/>
              <a:buChar char="○"/>
              <a:defRPr sz="1400"/>
            </a:lvl5pPr>
            <a:lvl6pPr marL="2743200" lvl="5" indent="-317500" rtl="0">
              <a:spcBef>
                <a:spcPts val="0"/>
              </a:spcBef>
              <a:spcAft>
                <a:spcPts val="0"/>
              </a:spcAft>
              <a:buSzPts val="1400"/>
              <a:buChar char="■"/>
              <a:defRPr sz="1400"/>
            </a:lvl6pPr>
            <a:lvl7pPr marL="3200400" lvl="6" indent="-317500" rtl="0">
              <a:spcBef>
                <a:spcPts val="0"/>
              </a:spcBef>
              <a:spcAft>
                <a:spcPts val="0"/>
              </a:spcAft>
              <a:buSzPts val="1400"/>
              <a:buChar char="●"/>
              <a:defRPr sz="1400"/>
            </a:lvl7pPr>
            <a:lvl8pPr marL="3657600" lvl="7" indent="-317500" rtl="0">
              <a:spcBef>
                <a:spcPts val="0"/>
              </a:spcBef>
              <a:spcAft>
                <a:spcPts val="0"/>
              </a:spcAft>
              <a:buSzPts val="1400"/>
              <a:buChar char="○"/>
              <a:defRPr sz="1400"/>
            </a:lvl8pPr>
            <a:lvl9pPr marL="4114800" lvl="8" indent="-317500" rtl="0">
              <a:spcBef>
                <a:spcPts val="0"/>
              </a:spcBef>
              <a:spcAft>
                <a:spcPts val="0"/>
              </a:spcAft>
              <a:buSzPts val="1400"/>
              <a:buChar char="■"/>
              <a:defRPr sz="1400"/>
            </a:lvl9pPr>
          </a:lstStyle>
          <a:p>
            <a:endParaRPr/>
          </a:p>
        </p:txBody>
      </p:sp>
      <p:sp>
        <p:nvSpPr>
          <p:cNvPr id="72" name="Google Shape;72;p8"/>
          <p:cNvSpPr txBox="1">
            <a:spLocks noGrp="1"/>
          </p:cNvSpPr>
          <p:nvPr>
            <p:ph type="body" idx="3"/>
          </p:nvPr>
        </p:nvSpPr>
        <p:spPr>
          <a:xfrm>
            <a:off x="7075276" y="1777175"/>
            <a:ext cx="1547400" cy="2996400"/>
          </a:xfrm>
          <a:prstGeom prst="rect">
            <a:avLst/>
          </a:prstGeom>
        </p:spPr>
        <p:txBody>
          <a:bodyPr spcFirstLastPara="1" wrap="square" lIns="91425" tIns="91425" rIns="91425" bIns="91425" anchor="t" anchorCtr="0">
            <a:noAutofit/>
          </a:bodyPr>
          <a:lstStyle>
            <a:lvl1pPr marL="457200" lvl="0" indent="-317500" rtl="0">
              <a:spcBef>
                <a:spcPts val="600"/>
              </a:spcBef>
              <a:spcAft>
                <a:spcPts val="0"/>
              </a:spcAft>
              <a:buSzPts val="1400"/>
              <a:buChar char="⊷"/>
              <a:defRPr sz="1400"/>
            </a:lvl1pPr>
            <a:lvl2pPr marL="914400" lvl="1" indent="-317500" rtl="0">
              <a:spcBef>
                <a:spcPts val="0"/>
              </a:spcBef>
              <a:spcAft>
                <a:spcPts val="0"/>
              </a:spcAft>
              <a:buSzPts val="1400"/>
              <a:buChar char="⊶"/>
              <a:defRPr sz="1400"/>
            </a:lvl2pPr>
            <a:lvl3pPr marL="1371600" lvl="2" indent="-317500" rtl="0">
              <a:spcBef>
                <a:spcPts val="0"/>
              </a:spcBef>
              <a:spcAft>
                <a:spcPts val="0"/>
              </a:spcAft>
              <a:buSzPts val="1400"/>
              <a:buChar char="⊸"/>
              <a:defRPr sz="1400"/>
            </a:lvl3pPr>
            <a:lvl4pPr marL="1828800" lvl="3" indent="-317500" rtl="0">
              <a:spcBef>
                <a:spcPts val="0"/>
              </a:spcBef>
              <a:spcAft>
                <a:spcPts val="0"/>
              </a:spcAft>
              <a:buSzPts val="1400"/>
              <a:buChar char="●"/>
              <a:defRPr sz="1400"/>
            </a:lvl4pPr>
            <a:lvl5pPr marL="2286000" lvl="4" indent="-317500" rtl="0">
              <a:spcBef>
                <a:spcPts val="0"/>
              </a:spcBef>
              <a:spcAft>
                <a:spcPts val="0"/>
              </a:spcAft>
              <a:buSzPts val="1400"/>
              <a:buChar char="○"/>
              <a:defRPr sz="1400"/>
            </a:lvl5pPr>
            <a:lvl6pPr marL="2743200" lvl="5" indent="-317500" rtl="0">
              <a:spcBef>
                <a:spcPts val="0"/>
              </a:spcBef>
              <a:spcAft>
                <a:spcPts val="0"/>
              </a:spcAft>
              <a:buSzPts val="1400"/>
              <a:buChar char="■"/>
              <a:defRPr sz="1400"/>
            </a:lvl6pPr>
            <a:lvl7pPr marL="3200400" lvl="6" indent="-317500" rtl="0">
              <a:spcBef>
                <a:spcPts val="0"/>
              </a:spcBef>
              <a:spcAft>
                <a:spcPts val="0"/>
              </a:spcAft>
              <a:buSzPts val="1400"/>
              <a:buChar char="●"/>
              <a:defRPr sz="1400"/>
            </a:lvl7pPr>
            <a:lvl8pPr marL="3657600" lvl="7" indent="-317500" rtl="0">
              <a:spcBef>
                <a:spcPts val="0"/>
              </a:spcBef>
              <a:spcAft>
                <a:spcPts val="0"/>
              </a:spcAft>
              <a:buSzPts val="1400"/>
              <a:buChar char="○"/>
              <a:defRPr sz="1400"/>
            </a:lvl8pPr>
            <a:lvl9pPr marL="4114800" lvl="8" indent="-317500" rtl="0">
              <a:spcBef>
                <a:spcPts val="0"/>
              </a:spcBef>
              <a:spcAft>
                <a:spcPts val="0"/>
              </a:spcAft>
              <a:buSzPts val="1400"/>
              <a:buChar char="■"/>
              <a:defRPr sz="1400"/>
            </a:lvl9pPr>
          </a:lstStyle>
          <a:p>
            <a:endParaRPr/>
          </a:p>
        </p:txBody>
      </p:sp>
      <p:sp>
        <p:nvSpPr>
          <p:cNvPr id="73" name="Google Shape;73;p8"/>
          <p:cNvSpPr txBox="1">
            <a:spLocks noGrp="1"/>
          </p:cNvSpPr>
          <p:nvPr>
            <p:ph type="sldNum" idx="12"/>
          </p:nvPr>
        </p:nvSpPr>
        <p:spPr>
          <a:xfrm>
            <a:off x="76209"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4"/>
        <p:cNvGrpSpPr/>
        <p:nvPr/>
      </p:nvGrpSpPr>
      <p:grpSpPr>
        <a:xfrm>
          <a:off x="0" y="0"/>
          <a:ext cx="0" cy="0"/>
          <a:chOff x="0" y="0"/>
          <a:chExt cx="0" cy="0"/>
        </a:xfrm>
      </p:grpSpPr>
      <p:sp>
        <p:nvSpPr>
          <p:cNvPr id="75" name="Google Shape;75;p9"/>
          <p:cNvSpPr/>
          <p:nvPr/>
        </p:nvSpPr>
        <p:spPr>
          <a:xfrm>
            <a:off x="0" y="0"/>
            <a:ext cx="9143954" cy="5143389"/>
          </a:xfrm>
          <a:custGeom>
            <a:avLst/>
            <a:gdLst/>
            <a:ahLst/>
            <a:cxnLst/>
            <a:rect l="l" t="t" r="r" b="b"/>
            <a:pathLst>
              <a:path w="94270" h="53026" extrusionOk="0">
                <a:moveTo>
                  <a:pt x="7992" y="4456"/>
                </a:moveTo>
                <a:lnTo>
                  <a:pt x="8489" y="4732"/>
                </a:lnTo>
                <a:lnTo>
                  <a:pt x="9078" y="5082"/>
                </a:lnTo>
                <a:lnTo>
                  <a:pt x="9833" y="5542"/>
                </a:lnTo>
                <a:lnTo>
                  <a:pt x="10753" y="6113"/>
                </a:lnTo>
                <a:lnTo>
                  <a:pt x="11784" y="6794"/>
                </a:lnTo>
                <a:lnTo>
                  <a:pt x="12908" y="7586"/>
                </a:lnTo>
                <a:lnTo>
                  <a:pt x="13478" y="8027"/>
                </a:lnTo>
                <a:lnTo>
                  <a:pt x="14086" y="8469"/>
                </a:lnTo>
                <a:lnTo>
                  <a:pt x="14694" y="8948"/>
                </a:lnTo>
                <a:lnTo>
                  <a:pt x="15301" y="9445"/>
                </a:lnTo>
                <a:lnTo>
                  <a:pt x="15927" y="9961"/>
                </a:lnTo>
                <a:lnTo>
                  <a:pt x="16535" y="10513"/>
                </a:lnTo>
                <a:lnTo>
                  <a:pt x="17142" y="11065"/>
                </a:lnTo>
                <a:lnTo>
                  <a:pt x="17731" y="11636"/>
                </a:lnTo>
                <a:lnTo>
                  <a:pt x="18302" y="12225"/>
                </a:lnTo>
                <a:lnTo>
                  <a:pt x="18873" y="12833"/>
                </a:lnTo>
                <a:lnTo>
                  <a:pt x="19407" y="13459"/>
                </a:lnTo>
                <a:lnTo>
                  <a:pt x="19941" y="14085"/>
                </a:lnTo>
                <a:lnTo>
                  <a:pt x="20420" y="14748"/>
                </a:lnTo>
                <a:lnTo>
                  <a:pt x="20880" y="15411"/>
                </a:lnTo>
                <a:lnTo>
                  <a:pt x="21303" y="16092"/>
                </a:lnTo>
                <a:lnTo>
                  <a:pt x="21690" y="16773"/>
                </a:lnTo>
                <a:lnTo>
                  <a:pt x="21856" y="17123"/>
                </a:lnTo>
                <a:lnTo>
                  <a:pt x="22021" y="17473"/>
                </a:lnTo>
                <a:lnTo>
                  <a:pt x="22169" y="17822"/>
                </a:lnTo>
                <a:lnTo>
                  <a:pt x="22316" y="18172"/>
                </a:lnTo>
                <a:lnTo>
                  <a:pt x="22445" y="18522"/>
                </a:lnTo>
                <a:lnTo>
                  <a:pt x="22555" y="18872"/>
                </a:lnTo>
                <a:lnTo>
                  <a:pt x="22647" y="19222"/>
                </a:lnTo>
                <a:lnTo>
                  <a:pt x="22739" y="19572"/>
                </a:lnTo>
                <a:lnTo>
                  <a:pt x="22813" y="19921"/>
                </a:lnTo>
                <a:lnTo>
                  <a:pt x="22887" y="20271"/>
                </a:lnTo>
                <a:lnTo>
                  <a:pt x="22924" y="20603"/>
                </a:lnTo>
                <a:lnTo>
                  <a:pt x="22960" y="20934"/>
                </a:lnTo>
                <a:lnTo>
                  <a:pt x="23016" y="21597"/>
                </a:lnTo>
                <a:lnTo>
                  <a:pt x="23016" y="22260"/>
                </a:lnTo>
                <a:lnTo>
                  <a:pt x="22979" y="22886"/>
                </a:lnTo>
                <a:lnTo>
                  <a:pt x="22905" y="23512"/>
                </a:lnTo>
                <a:lnTo>
                  <a:pt x="22795" y="24119"/>
                </a:lnTo>
                <a:lnTo>
                  <a:pt x="22666" y="24708"/>
                </a:lnTo>
                <a:lnTo>
                  <a:pt x="22500" y="25298"/>
                </a:lnTo>
                <a:lnTo>
                  <a:pt x="22316" y="25850"/>
                </a:lnTo>
                <a:lnTo>
                  <a:pt x="22113" y="26384"/>
                </a:lnTo>
                <a:lnTo>
                  <a:pt x="21893" y="26899"/>
                </a:lnTo>
                <a:lnTo>
                  <a:pt x="21653" y="27397"/>
                </a:lnTo>
                <a:lnTo>
                  <a:pt x="21395" y="27875"/>
                </a:lnTo>
                <a:lnTo>
                  <a:pt x="21156" y="28336"/>
                </a:lnTo>
                <a:lnTo>
                  <a:pt x="20880" y="28777"/>
                </a:lnTo>
                <a:lnTo>
                  <a:pt x="20622" y="29182"/>
                </a:lnTo>
                <a:lnTo>
                  <a:pt x="20364" y="29569"/>
                </a:lnTo>
                <a:lnTo>
                  <a:pt x="20107" y="29919"/>
                </a:lnTo>
                <a:lnTo>
                  <a:pt x="19849" y="30250"/>
                </a:lnTo>
                <a:lnTo>
                  <a:pt x="19370" y="30821"/>
                </a:lnTo>
                <a:lnTo>
                  <a:pt x="18965" y="31281"/>
                </a:lnTo>
                <a:lnTo>
                  <a:pt x="18634" y="31631"/>
                </a:lnTo>
                <a:lnTo>
                  <a:pt x="18357" y="31907"/>
                </a:lnTo>
                <a:lnTo>
                  <a:pt x="17952" y="31889"/>
                </a:lnTo>
                <a:lnTo>
                  <a:pt x="17474" y="31852"/>
                </a:lnTo>
                <a:lnTo>
                  <a:pt x="16866" y="31779"/>
                </a:lnTo>
                <a:lnTo>
                  <a:pt x="16130" y="31650"/>
                </a:lnTo>
                <a:lnTo>
                  <a:pt x="15725" y="31576"/>
                </a:lnTo>
                <a:lnTo>
                  <a:pt x="15283" y="31466"/>
                </a:lnTo>
                <a:lnTo>
                  <a:pt x="14841" y="31355"/>
                </a:lnTo>
                <a:lnTo>
                  <a:pt x="14362" y="31226"/>
                </a:lnTo>
                <a:lnTo>
                  <a:pt x="13883" y="31079"/>
                </a:lnTo>
                <a:lnTo>
                  <a:pt x="13405" y="30895"/>
                </a:lnTo>
                <a:lnTo>
                  <a:pt x="12889" y="30711"/>
                </a:lnTo>
                <a:lnTo>
                  <a:pt x="12392" y="30490"/>
                </a:lnTo>
                <a:lnTo>
                  <a:pt x="11877" y="30250"/>
                </a:lnTo>
                <a:lnTo>
                  <a:pt x="11361" y="29974"/>
                </a:lnTo>
                <a:lnTo>
                  <a:pt x="10864" y="29680"/>
                </a:lnTo>
                <a:lnTo>
                  <a:pt x="10367" y="29348"/>
                </a:lnTo>
                <a:lnTo>
                  <a:pt x="9870" y="28998"/>
                </a:lnTo>
                <a:lnTo>
                  <a:pt x="9391" y="28612"/>
                </a:lnTo>
                <a:lnTo>
                  <a:pt x="8931" y="28188"/>
                </a:lnTo>
                <a:lnTo>
                  <a:pt x="8470" y="27728"/>
                </a:lnTo>
                <a:lnTo>
                  <a:pt x="8047" y="27249"/>
                </a:lnTo>
                <a:lnTo>
                  <a:pt x="7642" y="26715"/>
                </a:lnTo>
                <a:lnTo>
                  <a:pt x="7439" y="26439"/>
                </a:lnTo>
                <a:lnTo>
                  <a:pt x="7255" y="26145"/>
                </a:lnTo>
                <a:lnTo>
                  <a:pt x="7071" y="25850"/>
                </a:lnTo>
                <a:lnTo>
                  <a:pt x="6905" y="25555"/>
                </a:lnTo>
                <a:lnTo>
                  <a:pt x="6740" y="25224"/>
                </a:lnTo>
                <a:lnTo>
                  <a:pt x="6592" y="24893"/>
                </a:lnTo>
                <a:lnTo>
                  <a:pt x="6445" y="24561"/>
                </a:lnTo>
                <a:lnTo>
                  <a:pt x="6298" y="24211"/>
                </a:lnTo>
                <a:lnTo>
                  <a:pt x="6169" y="23861"/>
                </a:lnTo>
                <a:lnTo>
                  <a:pt x="6058" y="23493"/>
                </a:lnTo>
                <a:lnTo>
                  <a:pt x="5948" y="23125"/>
                </a:lnTo>
                <a:lnTo>
                  <a:pt x="5856" y="22738"/>
                </a:lnTo>
                <a:lnTo>
                  <a:pt x="5690" y="21965"/>
                </a:lnTo>
                <a:lnTo>
                  <a:pt x="5561" y="21192"/>
                </a:lnTo>
                <a:lnTo>
                  <a:pt x="5451" y="20382"/>
                </a:lnTo>
                <a:lnTo>
                  <a:pt x="5396" y="19572"/>
                </a:lnTo>
                <a:lnTo>
                  <a:pt x="5359" y="18761"/>
                </a:lnTo>
                <a:lnTo>
                  <a:pt x="5359" y="17933"/>
                </a:lnTo>
                <a:lnTo>
                  <a:pt x="5377" y="17104"/>
                </a:lnTo>
                <a:lnTo>
                  <a:pt x="5432" y="16276"/>
                </a:lnTo>
                <a:lnTo>
                  <a:pt x="5488" y="15447"/>
                </a:lnTo>
                <a:lnTo>
                  <a:pt x="5580" y="14637"/>
                </a:lnTo>
                <a:lnTo>
                  <a:pt x="5690" y="13827"/>
                </a:lnTo>
                <a:lnTo>
                  <a:pt x="5801" y="13035"/>
                </a:lnTo>
                <a:lnTo>
                  <a:pt x="5930" y="12262"/>
                </a:lnTo>
                <a:lnTo>
                  <a:pt x="6077" y="11489"/>
                </a:lnTo>
                <a:lnTo>
                  <a:pt x="6224" y="10752"/>
                </a:lnTo>
                <a:lnTo>
                  <a:pt x="6390" y="10053"/>
                </a:lnTo>
                <a:lnTo>
                  <a:pt x="6703" y="8709"/>
                </a:lnTo>
                <a:lnTo>
                  <a:pt x="7034" y="7512"/>
                </a:lnTo>
                <a:lnTo>
                  <a:pt x="7329" y="6481"/>
                </a:lnTo>
                <a:lnTo>
                  <a:pt x="7605" y="5634"/>
                </a:lnTo>
                <a:lnTo>
                  <a:pt x="7808" y="5008"/>
                </a:lnTo>
                <a:lnTo>
                  <a:pt x="7992" y="4456"/>
                </a:lnTo>
                <a:close/>
                <a:moveTo>
                  <a:pt x="1" y="0"/>
                </a:moveTo>
                <a:lnTo>
                  <a:pt x="1" y="53026"/>
                </a:lnTo>
                <a:lnTo>
                  <a:pt x="94269" y="53026"/>
                </a:lnTo>
                <a:lnTo>
                  <a:pt x="9426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9"/>
          <p:cNvSpPr/>
          <p:nvPr/>
        </p:nvSpPr>
        <p:spPr>
          <a:xfrm>
            <a:off x="2007373" y="2801981"/>
            <a:ext cx="1494925" cy="907315"/>
          </a:xfrm>
          <a:custGeom>
            <a:avLst/>
            <a:gdLst/>
            <a:ahLst/>
            <a:cxnLst/>
            <a:rect l="l" t="t" r="r" b="b"/>
            <a:pathLst>
              <a:path w="15412" h="9354" extrusionOk="0">
                <a:moveTo>
                  <a:pt x="6224" y="1"/>
                </a:moveTo>
                <a:lnTo>
                  <a:pt x="5800" y="19"/>
                </a:lnTo>
                <a:lnTo>
                  <a:pt x="5377" y="75"/>
                </a:lnTo>
                <a:lnTo>
                  <a:pt x="4972" y="148"/>
                </a:lnTo>
                <a:lnTo>
                  <a:pt x="4659" y="240"/>
                </a:lnTo>
                <a:lnTo>
                  <a:pt x="4346" y="332"/>
                </a:lnTo>
                <a:lnTo>
                  <a:pt x="4051" y="424"/>
                </a:lnTo>
                <a:lnTo>
                  <a:pt x="3775" y="553"/>
                </a:lnTo>
                <a:lnTo>
                  <a:pt x="3517" y="682"/>
                </a:lnTo>
                <a:lnTo>
                  <a:pt x="3260" y="829"/>
                </a:lnTo>
                <a:lnTo>
                  <a:pt x="3020" y="977"/>
                </a:lnTo>
                <a:lnTo>
                  <a:pt x="2781" y="1142"/>
                </a:lnTo>
                <a:lnTo>
                  <a:pt x="2560" y="1308"/>
                </a:lnTo>
                <a:lnTo>
                  <a:pt x="2357" y="1474"/>
                </a:lnTo>
                <a:lnTo>
                  <a:pt x="2155" y="1658"/>
                </a:lnTo>
                <a:lnTo>
                  <a:pt x="1971" y="1842"/>
                </a:lnTo>
                <a:lnTo>
                  <a:pt x="1621" y="2247"/>
                </a:lnTo>
                <a:lnTo>
                  <a:pt x="1308" y="2652"/>
                </a:lnTo>
                <a:lnTo>
                  <a:pt x="1050" y="3057"/>
                </a:lnTo>
                <a:lnTo>
                  <a:pt x="811" y="3462"/>
                </a:lnTo>
                <a:lnTo>
                  <a:pt x="608" y="3867"/>
                </a:lnTo>
                <a:lnTo>
                  <a:pt x="424" y="4254"/>
                </a:lnTo>
                <a:lnTo>
                  <a:pt x="295" y="4622"/>
                </a:lnTo>
                <a:lnTo>
                  <a:pt x="166" y="4954"/>
                </a:lnTo>
                <a:lnTo>
                  <a:pt x="1" y="5524"/>
                </a:lnTo>
                <a:lnTo>
                  <a:pt x="10735" y="3628"/>
                </a:lnTo>
                <a:lnTo>
                  <a:pt x="10735" y="3628"/>
                </a:lnTo>
                <a:lnTo>
                  <a:pt x="166" y="6353"/>
                </a:lnTo>
                <a:lnTo>
                  <a:pt x="535" y="6795"/>
                </a:lnTo>
                <a:lnTo>
                  <a:pt x="792" y="7053"/>
                </a:lnTo>
                <a:lnTo>
                  <a:pt x="1069" y="7329"/>
                </a:lnTo>
                <a:lnTo>
                  <a:pt x="1382" y="7605"/>
                </a:lnTo>
                <a:lnTo>
                  <a:pt x="1731" y="7899"/>
                </a:lnTo>
                <a:lnTo>
                  <a:pt x="2118" y="8176"/>
                </a:lnTo>
                <a:lnTo>
                  <a:pt x="2542" y="8433"/>
                </a:lnTo>
                <a:lnTo>
                  <a:pt x="2983" y="8691"/>
                </a:lnTo>
                <a:lnTo>
                  <a:pt x="3462" y="8894"/>
                </a:lnTo>
                <a:lnTo>
                  <a:pt x="3720" y="9004"/>
                </a:lnTo>
                <a:lnTo>
                  <a:pt x="3978" y="9078"/>
                </a:lnTo>
                <a:lnTo>
                  <a:pt x="4235" y="9151"/>
                </a:lnTo>
                <a:lnTo>
                  <a:pt x="4512" y="9225"/>
                </a:lnTo>
                <a:lnTo>
                  <a:pt x="4806" y="9280"/>
                </a:lnTo>
                <a:lnTo>
                  <a:pt x="5082" y="9317"/>
                </a:lnTo>
                <a:lnTo>
                  <a:pt x="5377" y="9336"/>
                </a:lnTo>
                <a:lnTo>
                  <a:pt x="5672" y="9354"/>
                </a:lnTo>
                <a:lnTo>
                  <a:pt x="5985" y="9336"/>
                </a:lnTo>
                <a:lnTo>
                  <a:pt x="6298" y="9317"/>
                </a:lnTo>
                <a:lnTo>
                  <a:pt x="6611" y="9280"/>
                </a:lnTo>
                <a:lnTo>
                  <a:pt x="6942" y="9207"/>
                </a:lnTo>
                <a:lnTo>
                  <a:pt x="7347" y="9115"/>
                </a:lnTo>
                <a:lnTo>
                  <a:pt x="7752" y="8986"/>
                </a:lnTo>
                <a:lnTo>
                  <a:pt x="8139" y="8838"/>
                </a:lnTo>
                <a:lnTo>
                  <a:pt x="8544" y="8654"/>
                </a:lnTo>
                <a:lnTo>
                  <a:pt x="8930" y="8470"/>
                </a:lnTo>
                <a:lnTo>
                  <a:pt x="9317" y="8249"/>
                </a:lnTo>
                <a:lnTo>
                  <a:pt x="9704" y="8028"/>
                </a:lnTo>
                <a:lnTo>
                  <a:pt x="10072" y="7789"/>
                </a:lnTo>
                <a:lnTo>
                  <a:pt x="10440" y="7531"/>
                </a:lnTo>
                <a:lnTo>
                  <a:pt x="10808" y="7273"/>
                </a:lnTo>
                <a:lnTo>
                  <a:pt x="11158" y="6997"/>
                </a:lnTo>
                <a:lnTo>
                  <a:pt x="11508" y="6721"/>
                </a:lnTo>
                <a:lnTo>
                  <a:pt x="12171" y="6150"/>
                </a:lnTo>
                <a:lnTo>
                  <a:pt x="12797" y="5561"/>
                </a:lnTo>
                <a:lnTo>
                  <a:pt x="13349" y="5009"/>
                </a:lnTo>
                <a:lnTo>
                  <a:pt x="13865" y="4456"/>
                </a:lnTo>
                <a:lnTo>
                  <a:pt x="14325" y="3959"/>
                </a:lnTo>
                <a:lnTo>
                  <a:pt x="14693" y="3517"/>
                </a:lnTo>
                <a:lnTo>
                  <a:pt x="15227" y="2873"/>
                </a:lnTo>
                <a:lnTo>
                  <a:pt x="15411" y="2615"/>
                </a:lnTo>
                <a:lnTo>
                  <a:pt x="15154" y="2486"/>
                </a:lnTo>
                <a:lnTo>
                  <a:pt x="14399" y="2100"/>
                </a:lnTo>
                <a:lnTo>
                  <a:pt x="13865" y="1860"/>
                </a:lnTo>
                <a:lnTo>
                  <a:pt x="13239" y="1603"/>
                </a:lnTo>
                <a:lnTo>
                  <a:pt x="12558" y="1327"/>
                </a:lnTo>
                <a:lnTo>
                  <a:pt x="11803" y="1032"/>
                </a:lnTo>
                <a:lnTo>
                  <a:pt x="11011" y="774"/>
                </a:lnTo>
                <a:lnTo>
                  <a:pt x="10164" y="535"/>
                </a:lnTo>
                <a:lnTo>
                  <a:pt x="9741" y="406"/>
                </a:lnTo>
                <a:lnTo>
                  <a:pt x="9299" y="314"/>
                </a:lnTo>
                <a:lnTo>
                  <a:pt x="8857" y="222"/>
                </a:lnTo>
                <a:lnTo>
                  <a:pt x="8415" y="148"/>
                </a:lnTo>
                <a:lnTo>
                  <a:pt x="7973" y="75"/>
                </a:lnTo>
                <a:lnTo>
                  <a:pt x="7531" y="38"/>
                </a:lnTo>
                <a:lnTo>
                  <a:pt x="708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9"/>
          <p:cNvSpPr/>
          <p:nvPr/>
        </p:nvSpPr>
        <p:spPr>
          <a:xfrm rot="758744">
            <a:off x="1198314" y="3395329"/>
            <a:ext cx="582376" cy="869781"/>
          </a:xfrm>
          <a:custGeom>
            <a:avLst/>
            <a:gdLst/>
            <a:ahLst/>
            <a:cxnLst/>
            <a:rect l="l" t="t" r="r" b="b"/>
            <a:pathLst>
              <a:path w="6004" h="8967" extrusionOk="0">
                <a:moveTo>
                  <a:pt x="4383" y="0"/>
                </a:moveTo>
                <a:lnTo>
                  <a:pt x="4015" y="19"/>
                </a:lnTo>
                <a:lnTo>
                  <a:pt x="3757" y="56"/>
                </a:lnTo>
                <a:lnTo>
                  <a:pt x="3481" y="93"/>
                </a:lnTo>
                <a:lnTo>
                  <a:pt x="3168" y="166"/>
                </a:lnTo>
                <a:lnTo>
                  <a:pt x="2836" y="258"/>
                </a:lnTo>
                <a:lnTo>
                  <a:pt x="2486" y="387"/>
                </a:lnTo>
                <a:lnTo>
                  <a:pt x="2137" y="534"/>
                </a:lnTo>
                <a:lnTo>
                  <a:pt x="1787" y="737"/>
                </a:lnTo>
                <a:lnTo>
                  <a:pt x="1621" y="847"/>
                </a:lnTo>
                <a:lnTo>
                  <a:pt x="1455" y="958"/>
                </a:lnTo>
                <a:lnTo>
                  <a:pt x="1290" y="1087"/>
                </a:lnTo>
                <a:lnTo>
                  <a:pt x="1142" y="1234"/>
                </a:lnTo>
                <a:lnTo>
                  <a:pt x="995" y="1400"/>
                </a:lnTo>
                <a:lnTo>
                  <a:pt x="848" y="1565"/>
                </a:lnTo>
                <a:lnTo>
                  <a:pt x="719" y="1750"/>
                </a:lnTo>
                <a:lnTo>
                  <a:pt x="590" y="1934"/>
                </a:lnTo>
                <a:lnTo>
                  <a:pt x="480" y="2155"/>
                </a:lnTo>
                <a:lnTo>
                  <a:pt x="369" y="2376"/>
                </a:lnTo>
                <a:lnTo>
                  <a:pt x="277" y="2615"/>
                </a:lnTo>
                <a:lnTo>
                  <a:pt x="203" y="2854"/>
                </a:lnTo>
                <a:lnTo>
                  <a:pt x="148" y="3112"/>
                </a:lnTo>
                <a:lnTo>
                  <a:pt x="93" y="3370"/>
                </a:lnTo>
                <a:lnTo>
                  <a:pt x="56" y="3628"/>
                </a:lnTo>
                <a:lnTo>
                  <a:pt x="19" y="3904"/>
                </a:lnTo>
                <a:lnTo>
                  <a:pt x="1" y="4456"/>
                </a:lnTo>
                <a:lnTo>
                  <a:pt x="1" y="5008"/>
                </a:lnTo>
                <a:lnTo>
                  <a:pt x="38" y="5542"/>
                </a:lnTo>
                <a:lnTo>
                  <a:pt x="93" y="6076"/>
                </a:lnTo>
                <a:lnTo>
                  <a:pt x="185" y="6592"/>
                </a:lnTo>
                <a:lnTo>
                  <a:pt x="277" y="7089"/>
                </a:lnTo>
                <a:lnTo>
                  <a:pt x="369" y="7531"/>
                </a:lnTo>
                <a:lnTo>
                  <a:pt x="553" y="8286"/>
                </a:lnTo>
                <a:lnTo>
                  <a:pt x="701" y="8783"/>
                </a:lnTo>
                <a:lnTo>
                  <a:pt x="756" y="8967"/>
                </a:lnTo>
                <a:lnTo>
                  <a:pt x="940" y="8875"/>
                </a:lnTo>
                <a:lnTo>
                  <a:pt x="1400" y="8636"/>
                </a:lnTo>
                <a:lnTo>
                  <a:pt x="2063" y="8249"/>
                </a:lnTo>
                <a:lnTo>
                  <a:pt x="2450" y="7991"/>
                </a:lnTo>
                <a:lnTo>
                  <a:pt x="2855" y="7715"/>
                </a:lnTo>
                <a:lnTo>
                  <a:pt x="3278" y="7420"/>
                </a:lnTo>
                <a:lnTo>
                  <a:pt x="3702" y="7089"/>
                </a:lnTo>
                <a:lnTo>
                  <a:pt x="4125" y="6721"/>
                </a:lnTo>
                <a:lnTo>
                  <a:pt x="4512" y="6334"/>
                </a:lnTo>
                <a:lnTo>
                  <a:pt x="4880" y="5947"/>
                </a:lnTo>
                <a:lnTo>
                  <a:pt x="5064" y="5727"/>
                </a:lnTo>
                <a:lnTo>
                  <a:pt x="5211" y="5524"/>
                </a:lnTo>
                <a:lnTo>
                  <a:pt x="5359" y="5303"/>
                </a:lnTo>
                <a:lnTo>
                  <a:pt x="5506" y="5082"/>
                </a:lnTo>
                <a:lnTo>
                  <a:pt x="5616" y="4843"/>
                </a:lnTo>
                <a:lnTo>
                  <a:pt x="5727" y="4622"/>
                </a:lnTo>
                <a:lnTo>
                  <a:pt x="5819" y="4382"/>
                </a:lnTo>
                <a:lnTo>
                  <a:pt x="5893" y="4162"/>
                </a:lnTo>
                <a:lnTo>
                  <a:pt x="5929" y="3941"/>
                </a:lnTo>
                <a:lnTo>
                  <a:pt x="5966" y="3701"/>
                </a:lnTo>
                <a:lnTo>
                  <a:pt x="6003" y="3499"/>
                </a:lnTo>
                <a:lnTo>
                  <a:pt x="6003" y="3278"/>
                </a:lnTo>
                <a:lnTo>
                  <a:pt x="6003" y="3057"/>
                </a:lnTo>
                <a:lnTo>
                  <a:pt x="5985" y="2854"/>
                </a:lnTo>
                <a:lnTo>
                  <a:pt x="5948" y="2652"/>
                </a:lnTo>
                <a:lnTo>
                  <a:pt x="5911" y="2449"/>
                </a:lnTo>
                <a:lnTo>
                  <a:pt x="5801" y="2063"/>
                </a:lnTo>
                <a:lnTo>
                  <a:pt x="5672" y="1713"/>
                </a:lnTo>
                <a:lnTo>
                  <a:pt x="5506" y="1381"/>
                </a:lnTo>
                <a:lnTo>
                  <a:pt x="5340" y="1087"/>
                </a:lnTo>
                <a:lnTo>
                  <a:pt x="5175" y="811"/>
                </a:lnTo>
                <a:lnTo>
                  <a:pt x="5009" y="571"/>
                </a:lnTo>
                <a:lnTo>
                  <a:pt x="4843" y="369"/>
                </a:lnTo>
                <a:lnTo>
                  <a:pt x="4604" y="93"/>
                </a:lnTo>
                <a:lnTo>
                  <a:pt x="451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9"/>
          <p:cNvSpPr/>
          <p:nvPr/>
        </p:nvSpPr>
        <p:spPr>
          <a:xfrm>
            <a:off x="1993115" y="0"/>
            <a:ext cx="1828888" cy="1393078"/>
          </a:xfrm>
          <a:custGeom>
            <a:avLst/>
            <a:gdLst/>
            <a:ahLst/>
            <a:cxnLst/>
            <a:rect l="l" t="t" r="r" b="b"/>
            <a:pathLst>
              <a:path w="18855" h="14362" extrusionOk="0">
                <a:moveTo>
                  <a:pt x="1400" y="0"/>
                </a:moveTo>
                <a:lnTo>
                  <a:pt x="1087" y="552"/>
                </a:lnTo>
                <a:lnTo>
                  <a:pt x="811" y="1123"/>
                </a:lnTo>
                <a:lnTo>
                  <a:pt x="571" y="1712"/>
                </a:lnTo>
                <a:lnTo>
                  <a:pt x="461" y="2025"/>
                </a:lnTo>
                <a:lnTo>
                  <a:pt x="369" y="2320"/>
                </a:lnTo>
                <a:lnTo>
                  <a:pt x="277" y="2633"/>
                </a:lnTo>
                <a:lnTo>
                  <a:pt x="203" y="2964"/>
                </a:lnTo>
                <a:lnTo>
                  <a:pt x="148" y="3277"/>
                </a:lnTo>
                <a:lnTo>
                  <a:pt x="93" y="3609"/>
                </a:lnTo>
                <a:lnTo>
                  <a:pt x="56" y="3922"/>
                </a:lnTo>
                <a:lnTo>
                  <a:pt x="19" y="4253"/>
                </a:lnTo>
                <a:lnTo>
                  <a:pt x="0" y="4603"/>
                </a:lnTo>
                <a:lnTo>
                  <a:pt x="0" y="4934"/>
                </a:lnTo>
                <a:lnTo>
                  <a:pt x="19" y="5413"/>
                </a:lnTo>
                <a:lnTo>
                  <a:pt x="56" y="5892"/>
                </a:lnTo>
                <a:lnTo>
                  <a:pt x="111" y="6370"/>
                </a:lnTo>
                <a:lnTo>
                  <a:pt x="185" y="6831"/>
                </a:lnTo>
                <a:lnTo>
                  <a:pt x="295" y="7291"/>
                </a:lnTo>
                <a:lnTo>
                  <a:pt x="424" y="7733"/>
                </a:lnTo>
                <a:lnTo>
                  <a:pt x="571" y="8175"/>
                </a:lnTo>
                <a:lnTo>
                  <a:pt x="737" y="8598"/>
                </a:lnTo>
                <a:lnTo>
                  <a:pt x="921" y="9022"/>
                </a:lnTo>
                <a:lnTo>
                  <a:pt x="1142" y="9427"/>
                </a:lnTo>
                <a:lnTo>
                  <a:pt x="1363" y="9813"/>
                </a:lnTo>
                <a:lnTo>
                  <a:pt x="1602" y="10200"/>
                </a:lnTo>
                <a:lnTo>
                  <a:pt x="1878" y="10568"/>
                </a:lnTo>
                <a:lnTo>
                  <a:pt x="2155" y="10937"/>
                </a:lnTo>
                <a:lnTo>
                  <a:pt x="2449" y="11268"/>
                </a:lnTo>
                <a:lnTo>
                  <a:pt x="2762" y="11599"/>
                </a:lnTo>
                <a:lnTo>
                  <a:pt x="3094" y="11912"/>
                </a:lnTo>
                <a:lnTo>
                  <a:pt x="3425" y="12207"/>
                </a:lnTo>
                <a:lnTo>
                  <a:pt x="3793" y="12483"/>
                </a:lnTo>
                <a:lnTo>
                  <a:pt x="4162" y="12759"/>
                </a:lnTo>
                <a:lnTo>
                  <a:pt x="4548" y="12999"/>
                </a:lnTo>
                <a:lnTo>
                  <a:pt x="4935" y="13220"/>
                </a:lnTo>
                <a:lnTo>
                  <a:pt x="5340" y="13441"/>
                </a:lnTo>
                <a:lnTo>
                  <a:pt x="5763" y="13625"/>
                </a:lnTo>
                <a:lnTo>
                  <a:pt x="6187" y="13790"/>
                </a:lnTo>
                <a:lnTo>
                  <a:pt x="6629" y="13938"/>
                </a:lnTo>
                <a:lnTo>
                  <a:pt x="7071" y="14066"/>
                </a:lnTo>
                <a:lnTo>
                  <a:pt x="7531" y="14177"/>
                </a:lnTo>
                <a:lnTo>
                  <a:pt x="7991" y="14251"/>
                </a:lnTo>
                <a:lnTo>
                  <a:pt x="8470" y="14306"/>
                </a:lnTo>
                <a:lnTo>
                  <a:pt x="8949" y="14343"/>
                </a:lnTo>
                <a:lnTo>
                  <a:pt x="9427" y="14361"/>
                </a:lnTo>
                <a:lnTo>
                  <a:pt x="9906" y="14343"/>
                </a:lnTo>
                <a:lnTo>
                  <a:pt x="10385" y="14306"/>
                </a:lnTo>
                <a:lnTo>
                  <a:pt x="10863" y="14251"/>
                </a:lnTo>
                <a:lnTo>
                  <a:pt x="11324" y="14177"/>
                </a:lnTo>
                <a:lnTo>
                  <a:pt x="11784" y="14066"/>
                </a:lnTo>
                <a:lnTo>
                  <a:pt x="12226" y="13938"/>
                </a:lnTo>
                <a:lnTo>
                  <a:pt x="12668" y="13790"/>
                </a:lnTo>
                <a:lnTo>
                  <a:pt x="13091" y="13625"/>
                </a:lnTo>
                <a:lnTo>
                  <a:pt x="13515" y="13441"/>
                </a:lnTo>
                <a:lnTo>
                  <a:pt x="13920" y="13220"/>
                </a:lnTo>
                <a:lnTo>
                  <a:pt x="14306" y="12999"/>
                </a:lnTo>
                <a:lnTo>
                  <a:pt x="14693" y="12759"/>
                </a:lnTo>
                <a:lnTo>
                  <a:pt x="15061" y="12483"/>
                </a:lnTo>
                <a:lnTo>
                  <a:pt x="15430" y="12207"/>
                </a:lnTo>
                <a:lnTo>
                  <a:pt x="15761" y="11912"/>
                </a:lnTo>
                <a:lnTo>
                  <a:pt x="16092" y="11599"/>
                </a:lnTo>
                <a:lnTo>
                  <a:pt x="16405" y="11268"/>
                </a:lnTo>
                <a:lnTo>
                  <a:pt x="16700" y="10937"/>
                </a:lnTo>
                <a:lnTo>
                  <a:pt x="16976" y="10568"/>
                </a:lnTo>
                <a:lnTo>
                  <a:pt x="17252" y="10200"/>
                </a:lnTo>
                <a:lnTo>
                  <a:pt x="17492" y="9813"/>
                </a:lnTo>
                <a:lnTo>
                  <a:pt x="17713" y="9427"/>
                </a:lnTo>
                <a:lnTo>
                  <a:pt x="17933" y="9022"/>
                </a:lnTo>
                <a:lnTo>
                  <a:pt x="18118" y="8598"/>
                </a:lnTo>
                <a:lnTo>
                  <a:pt x="18283" y="8175"/>
                </a:lnTo>
                <a:lnTo>
                  <a:pt x="18431" y="7733"/>
                </a:lnTo>
                <a:lnTo>
                  <a:pt x="18559" y="7291"/>
                </a:lnTo>
                <a:lnTo>
                  <a:pt x="18670" y="6831"/>
                </a:lnTo>
                <a:lnTo>
                  <a:pt x="18744" y="6370"/>
                </a:lnTo>
                <a:lnTo>
                  <a:pt x="18799" y="5892"/>
                </a:lnTo>
                <a:lnTo>
                  <a:pt x="18836" y="5413"/>
                </a:lnTo>
                <a:lnTo>
                  <a:pt x="18854" y="4934"/>
                </a:lnTo>
                <a:lnTo>
                  <a:pt x="18854" y="4603"/>
                </a:lnTo>
                <a:lnTo>
                  <a:pt x="18836" y="4253"/>
                </a:lnTo>
                <a:lnTo>
                  <a:pt x="18799" y="3922"/>
                </a:lnTo>
                <a:lnTo>
                  <a:pt x="18762" y="3609"/>
                </a:lnTo>
                <a:lnTo>
                  <a:pt x="18707" y="3277"/>
                </a:lnTo>
                <a:lnTo>
                  <a:pt x="18652" y="2964"/>
                </a:lnTo>
                <a:lnTo>
                  <a:pt x="18578" y="2633"/>
                </a:lnTo>
                <a:lnTo>
                  <a:pt x="18486" y="2320"/>
                </a:lnTo>
                <a:lnTo>
                  <a:pt x="18394" y="2025"/>
                </a:lnTo>
                <a:lnTo>
                  <a:pt x="18283" y="1712"/>
                </a:lnTo>
                <a:lnTo>
                  <a:pt x="18044" y="1123"/>
                </a:lnTo>
                <a:lnTo>
                  <a:pt x="17768" y="552"/>
                </a:lnTo>
                <a:lnTo>
                  <a:pt x="1745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9"/>
          <p:cNvSpPr/>
          <p:nvPr/>
        </p:nvSpPr>
        <p:spPr>
          <a:xfrm>
            <a:off x="1793105" y="4243274"/>
            <a:ext cx="1271637" cy="900137"/>
          </a:xfrm>
          <a:custGeom>
            <a:avLst/>
            <a:gdLst/>
            <a:ahLst/>
            <a:cxnLst/>
            <a:rect l="l" t="t" r="r" b="b"/>
            <a:pathLst>
              <a:path w="13110" h="9280" extrusionOk="0">
                <a:moveTo>
                  <a:pt x="6224" y="0"/>
                </a:moveTo>
                <a:lnTo>
                  <a:pt x="5892" y="37"/>
                </a:lnTo>
                <a:lnTo>
                  <a:pt x="5561" y="74"/>
                </a:lnTo>
                <a:lnTo>
                  <a:pt x="5229" y="129"/>
                </a:lnTo>
                <a:lnTo>
                  <a:pt x="4916" y="203"/>
                </a:lnTo>
                <a:lnTo>
                  <a:pt x="4603" y="295"/>
                </a:lnTo>
                <a:lnTo>
                  <a:pt x="4309" y="405"/>
                </a:lnTo>
                <a:lnTo>
                  <a:pt x="3996" y="516"/>
                </a:lnTo>
                <a:lnTo>
                  <a:pt x="3720" y="644"/>
                </a:lnTo>
                <a:lnTo>
                  <a:pt x="3425" y="792"/>
                </a:lnTo>
                <a:lnTo>
                  <a:pt x="3149" y="957"/>
                </a:lnTo>
                <a:lnTo>
                  <a:pt x="2891" y="1123"/>
                </a:lnTo>
                <a:lnTo>
                  <a:pt x="2633" y="1307"/>
                </a:lnTo>
                <a:lnTo>
                  <a:pt x="2394" y="1491"/>
                </a:lnTo>
                <a:lnTo>
                  <a:pt x="2155" y="1694"/>
                </a:lnTo>
                <a:lnTo>
                  <a:pt x="1915" y="1915"/>
                </a:lnTo>
                <a:lnTo>
                  <a:pt x="1694" y="2154"/>
                </a:lnTo>
                <a:lnTo>
                  <a:pt x="1492" y="2394"/>
                </a:lnTo>
                <a:lnTo>
                  <a:pt x="1308" y="2633"/>
                </a:lnTo>
                <a:lnTo>
                  <a:pt x="1123" y="2891"/>
                </a:lnTo>
                <a:lnTo>
                  <a:pt x="958" y="3148"/>
                </a:lnTo>
                <a:lnTo>
                  <a:pt x="792" y="3425"/>
                </a:lnTo>
                <a:lnTo>
                  <a:pt x="645" y="3719"/>
                </a:lnTo>
                <a:lnTo>
                  <a:pt x="516" y="3995"/>
                </a:lnTo>
                <a:lnTo>
                  <a:pt x="405" y="4308"/>
                </a:lnTo>
                <a:lnTo>
                  <a:pt x="295" y="4603"/>
                </a:lnTo>
                <a:lnTo>
                  <a:pt x="203" y="4916"/>
                </a:lnTo>
                <a:lnTo>
                  <a:pt x="129" y="5229"/>
                </a:lnTo>
                <a:lnTo>
                  <a:pt x="74" y="5560"/>
                </a:lnTo>
                <a:lnTo>
                  <a:pt x="37" y="5892"/>
                </a:lnTo>
                <a:lnTo>
                  <a:pt x="0" y="6223"/>
                </a:lnTo>
                <a:lnTo>
                  <a:pt x="0" y="6555"/>
                </a:lnTo>
                <a:lnTo>
                  <a:pt x="19" y="6923"/>
                </a:lnTo>
                <a:lnTo>
                  <a:pt x="37" y="7273"/>
                </a:lnTo>
                <a:lnTo>
                  <a:pt x="92" y="7622"/>
                </a:lnTo>
                <a:lnTo>
                  <a:pt x="148" y="7972"/>
                </a:lnTo>
                <a:lnTo>
                  <a:pt x="240" y="8304"/>
                </a:lnTo>
                <a:lnTo>
                  <a:pt x="332" y="8635"/>
                </a:lnTo>
                <a:lnTo>
                  <a:pt x="461" y="8967"/>
                </a:lnTo>
                <a:lnTo>
                  <a:pt x="590" y="9280"/>
                </a:lnTo>
                <a:lnTo>
                  <a:pt x="12520" y="9280"/>
                </a:lnTo>
                <a:lnTo>
                  <a:pt x="12649" y="8967"/>
                </a:lnTo>
                <a:lnTo>
                  <a:pt x="12778" y="8635"/>
                </a:lnTo>
                <a:lnTo>
                  <a:pt x="12870" y="8304"/>
                </a:lnTo>
                <a:lnTo>
                  <a:pt x="12962" y="7972"/>
                </a:lnTo>
                <a:lnTo>
                  <a:pt x="13017" y="7622"/>
                </a:lnTo>
                <a:lnTo>
                  <a:pt x="13073" y="7273"/>
                </a:lnTo>
                <a:lnTo>
                  <a:pt x="13091" y="6923"/>
                </a:lnTo>
                <a:lnTo>
                  <a:pt x="13110" y="6555"/>
                </a:lnTo>
                <a:lnTo>
                  <a:pt x="13110" y="6223"/>
                </a:lnTo>
                <a:lnTo>
                  <a:pt x="13073" y="5892"/>
                </a:lnTo>
                <a:lnTo>
                  <a:pt x="13036" y="5560"/>
                </a:lnTo>
                <a:lnTo>
                  <a:pt x="12981" y="5229"/>
                </a:lnTo>
                <a:lnTo>
                  <a:pt x="12907" y="4916"/>
                </a:lnTo>
                <a:lnTo>
                  <a:pt x="12815" y="4603"/>
                </a:lnTo>
                <a:lnTo>
                  <a:pt x="12704" y="4308"/>
                </a:lnTo>
                <a:lnTo>
                  <a:pt x="12594" y="3995"/>
                </a:lnTo>
                <a:lnTo>
                  <a:pt x="12465" y="3719"/>
                </a:lnTo>
                <a:lnTo>
                  <a:pt x="12318" y="3425"/>
                </a:lnTo>
                <a:lnTo>
                  <a:pt x="12152" y="3148"/>
                </a:lnTo>
                <a:lnTo>
                  <a:pt x="11986" y="2891"/>
                </a:lnTo>
                <a:lnTo>
                  <a:pt x="11802" y="2633"/>
                </a:lnTo>
                <a:lnTo>
                  <a:pt x="11618" y="2394"/>
                </a:lnTo>
                <a:lnTo>
                  <a:pt x="11416" y="2154"/>
                </a:lnTo>
                <a:lnTo>
                  <a:pt x="11195" y="1915"/>
                </a:lnTo>
                <a:lnTo>
                  <a:pt x="10955" y="1694"/>
                </a:lnTo>
                <a:lnTo>
                  <a:pt x="10716" y="1491"/>
                </a:lnTo>
                <a:lnTo>
                  <a:pt x="10477" y="1307"/>
                </a:lnTo>
                <a:lnTo>
                  <a:pt x="10219" y="1123"/>
                </a:lnTo>
                <a:lnTo>
                  <a:pt x="9961" y="957"/>
                </a:lnTo>
                <a:lnTo>
                  <a:pt x="9685" y="792"/>
                </a:lnTo>
                <a:lnTo>
                  <a:pt x="9390" y="644"/>
                </a:lnTo>
                <a:lnTo>
                  <a:pt x="9114" y="516"/>
                </a:lnTo>
                <a:lnTo>
                  <a:pt x="8801" y="405"/>
                </a:lnTo>
                <a:lnTo>
                  <a:pt x="8507" y="295"/>
                </a:lnTo>
                <a:lnTo>
                  <a:pt x="8194" y="203"/>
                </a:lnTo>
                <a:lnTo>
                  <a:pt x="7881" y="129"/>
                </a:lnTo>
                <a:lnTo>
                  <a:pt x="7549" y="74"/>
                </a:lnTo>
                <a:lnTo>
                  <a:pt x="7218" y="37"/>
                </a:lnTo>
                <a:lnTo>
                  <a:pt x="688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9"/>
          <p:cNvSpPr/>
          <p:nvPr/>
        </p:nvSpPr>
        <p:spPr>
          <a:xfrm>
            <a:off x="0" y="2907418"/>
            <a:ext cx="971624" cy="1607346"/>
          </a:xfrm>
          <a:custGeom>
            <a:avLst/>
            <a:gdLst/>
            <a:ahLst/>
            <a:cxnLst/>
            <a:rect l="l" t="t" r="r" b="b"/>
            <a:pathLst>
              <a:path w="10017" h="16571" extrusionOk="0">
                <a:moveTo>
                  <a:pt x="1732" y="0"/>
                </a:moveTo>
                <a:lnTo>
                  <a:pt x="1290" y="19"/>
                </a:lnTo>
                <a:lnTo>
                  <a:pt x="848" y="55"/>
                </a:lnTo>
                <a:lnTo>
                  <a:pt x="424" y="111"/>
                </a:lnTo>
                <a:lnTo>
                  <a:pt x="1" y="184"/>
                </a:lnTo>
                <a:lnTo>
                  <a:pt x="1" y="16387"/>
                </a:lnTo>
                <a:lnTo>
                  <a:pt x="424" y="16460"/>
                </a:lnTo>
                <a:lnTo>
                  <a:pt x="848" y="16515"/>
                </a:lnTo>
                <a:lnTo>
                  <a:pt x="1290" y="16552"/>
                </a:lnTo>
                <a:lnTo>
                  <a:pt x="1732" y="16571"/>
                </a:lnTo>
                <a:lnTo>
                  <a:pt x="2155" y="16552"/>
                </a:lnTo>
                <a:lnTo>
                  <a:pt x="2579" y="16534"/>
                </a:lnTo>
                <a:lnTo>
                  <a:pt x="3002" y="16479"/>
                </a:lnTo>
                <a:lnTo>
                  <a:pt x="3407" y="16405"/>
                </a:lnTo>
                <a:lnTo>
                  <a:pt x="3794" y="16313"/>
                </a:lnTo>
                <a:lnTo>
                  <a:pt x="4199" y="16202"/>
                </a:lnTo>
                <a:lnTo>
                  <a:pt x="4586" y="16074"/>
                </a:lnTo>
                <a:lnTo>
                  <a:pt x="4954" y="15926"/>
                </a:lnTo>
                <a:lnTo>
                  <a:pt x="5322" y="15761"/>
                </a:lnTo>
                <a:lnTo>
                  <a:pt x="5672" y="15576"/>
                </a:lnTo>
                <a:lnTo>
                  <a:pt x="6022" y="15374"/>
                </a:lnTo>
                <a:lnTo>
                  <a:pt x="6371" y="15153"/>
                </a:lnTo>
                <a:lnTo>
                  <a:pt x="6684" y="14932"/>
                </a:lnTo>
                <a:lnTo>
                  <a:pt x="6997" y="14674"/>
                </a:lnTo>
                <a:lnTo>
                  <a:pt x="7310" y="14416"/>
                </a:lnTo>
                <a:lnTo>
                  <a:pt x="7587" y="14140"/>
                </a:lnTo>
                <a:lnTo>
                  <a:pt x="7863" y="13864"/>
                </a:lnTo>
                <a:lnTo>
                  <a:pt x="8121" y="13551"/>
                </a:lnTo>
                <a:lnTo>
                  <a:pt x="8378" y="13238"/>
                </a:lnTo>
                <a:lnTo>
                  <a:pt x="8599" y="12925"/>
                </a:lnTo>
                <a:lnTo>
                  <a:pt x="8820" y="12575"/>
                </a:lnTo>
                <a:lnTo>
                  <a:pt x="9023" y="12225"/>
                </a:lnTo>
                <a:lnTo>
                  <a:pt x="9207" y="11876"/>
                </a:lnTo>
                <a:lnTo>
                  <a:pt x="9373" y="11507"/>
                </a:lnTo>
                <a:lnTo>
                  <a:pt x="9520" y="11139"/>
                </a:lnTo>
                <a:lnTo>
                  <a:pt x="9649" y="10753"/>
                </a:lnTo>
                <a:lnTo>
                  <a:pt x="9759" y="10348"/>
                </a:lnTo>
                <a:lnTo>
                  <a:pt x="9851" y="9961"/>
                </a:lnTo>
                <a:lnTo>
                  <a:pt x="9925" y="9556"/>
                </a:lnTo>
                <a:lnTo>
                  <a:pt x="9980" y="9132"/>
                </a:lnTo>
                <a:lnTo>
                  <a:pt x="9999" y="8709"/>
                </a:lnTo>
                <a:lnTo>
                  <a:pt x="10017" y="8285"/>
                </a:lnTo>
                <a:lnTo>
                  <a:pt x="9999" y="7862"/>
                </a:lnTo>
                <a:lnTo>
                  <a:pt x="9980" y="7438"/>
                </a:lnTo>
                <a:lnTo>
                  <a:pt x="9925" y="7015"/>
                </a:lnTo>
                <a:lnTo>
                  <a:pt x="9851" y="6610"/>
                </a:lnTo>
                <a:lnTo>
                  <a:pt x="9759" y="6223"/>
                </a:lnTo>
                <a:lnTo>
                  <a:pt x="9649" y="5818"/>
                </a:lnTo>
                <a:lnTo>
                  <a:pt x="9520" y="5432"/>
                </a:lnTo>
                <a:lnTo>
                  <a:pt x="9373" y="5063"/>
                </a:lnTo>
                <a:lnTo>
                  <a:pt x="9207" y="4695"/>
                </a:lnTo>
                <a:lnTo>
                  <a:pt x="9023" y="4345"/>
                </a:lnTo>
                <a:lnTo>
                  <a:pt x="8820" y="3995"/>
                </a:lnTo>
                <a:lnTo>
                  <a:pt x="8599" y="3646"/>
                </a:lnTo>
                <a:lnTo>
                  <a:pt x="8378" y="3333"/>
                </a:lnTo>
                <a:lnTo>
                  <a:pt x="8121" y="3020"/>
                </a:lnTo>
                <a:lnTo>
                  <a:pt x="7863" y="2707"/>
                </a:lnTo>
                <a:lnTo>
                  <a:pt x="7587" y="2430"/>
                </a:lnTo>
                <a:lnTo>
                  <a:pt x="7310" y="2154"/>
                </a:lnTo>
                <a:lnTo>
                  <a:pt x="6997" y="1897"/>
                </a:lnTo>
                <a:lnTo>
                  <a:pt x="6684" y="1639"/>
                </a:lnTo>
                <a:lnTo>
                  <a:pt x="6371" y="1418"/>
                </a:lnTo>
                <a:lnTo>
                  <a:pt x="6022" y="1197"/>
                </a:lnTo>
                <a:lnTo>
                  <a:pt x="5672" y="994"/>
                </a:lnTo>
                <a:lnTo>
                  <a:pt x="5322" y="810"/>
                </a:lnTo>
                <a:lnTo>
                  <a:pt x="4954" y="645"/>
                </a:lnTo>
                <a:lnTo>
                  <a:pt x="4586" y="497"/>
                </a:lnTo>
                <a:lnTo>
                  <a:pt x="4199" y="368"/>
                </a:lnTo>
                <a:lnTo>
                  <a:pt x="3794" y="258"/>
                </a:lnTo>
                <a:lnTo>
                  <a:pt x="3407" y="166"/>
                </a:lnTo>
                <a:lnTo>
                  <a:pt x="3002" y="92"/>
                </a:lnTo>
                <a:lnTo>
                  <a:pt x="2579" y="37"/>
                </a:lnTo>
                <a:lnTo>
                  <a:pt x="2155" y="19"/>
                </a:lnTo>
                <a:lnTo>
                  <a:pt x="173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9"/>
          <p:cNvSpPr txBox="1">
            <a:spLocks noGrp="1"/>
          </p:cNvSpPr>
          <p:nvPr>
            <p:ph type="title"/>
          </p:nvPr>
        </p:nvSpPr>
        <p:spPr>
          <a:xfrm>
            <a:off x="4320075" y="893225"/>
            <a:ext cx="4366800" cy="690900"/>
          </a:xfrm>
          <a:prstGeom prst="rect">
            <a:avLst/>
          </a:prstGeom>
        </p:spPr>
        <p:txBody>
          <a:bodyPr spcFirstLastPara="1" wrap="square" lIns="91425" tIns="91425" rIns="91425" bIns="91425" anchor="b" anchorCtr="0">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82" name="Google Shape;82;p9"/>
          <p:cNvSpPr txBox="1">
            <a:spLocks noGrp="1"/>
          </p:cNvSpPr>
          <p:nvPr>
            <p:ph type="sldNum" idx="12"/>
          </p:nvPr>
        </p:nvSpPr>
        <p:spPr>
          <a:xfrm>
            <a:off x="76209"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83"/>
        <p:cNvGrpSpPr/>
        <p:nvPr/>
      </p:nvGrpSpPr>
      <p:grpSpPr>
        <a:xfrm>
          <a:off x="0" y="0"/>
          <a:ext cx="0" cy="0"/>
          <a:chOff x="0" y="0"/>
          <a:chExt cx="0" cy="0"/>
        </a:xfrm>
      </p:grpSpPr>
      <p:sp>
        <p:nvSpPr>
          <p:cNvPr id="84" name="Google Shape;84;p10"/>
          <p:cNvSpPr/>
          <p:nvPr/>
        </p:nvSpPr>
        <p:spPr>
          <a:xfrm>
            <a:off x="0" y="0"/>
            <a:ext cx="9144093" cy="5143522"/>
          </a:xfrm>
          <a:custGeom>
            <a:avLst/>
            <a:gdLst/>
            <a:ahLst/>
            <a:cxnLst/>
            <a:rect l="l" t="t" r="r" b="b"/>
            <a:pathLst>
              <a:path w="94269" h="53026" extrusionOk="0">
                <a:moveTo>
                  <a:pt x="13957" y="6721"/>
                </a:moveTo>
                <a:lnTo>
                  <a:pt x="14436" y="6960"/>
                </a:lnTo>
                <a:lnTo>
                  <a:pt x="14988" y="7255"/>
                </a:lnTo>
                <a:lnTo>
                  <a:pt x="15706" y="7660"/>
                </a:lnTo>
                <a:lnTo>
                  <a:pt x="16590" y="8157"/>
                </a:lnTo>
                <a:lnTo>
                  <a:pt x="17584" y="8746"/>
                </a:lnTo>
                <a:lnTo>
                  <a:pt x="18652" y="9446"/>
                </a:lnTo>
                <a:lnTo>
                  <a:pt x="19794" y="10219"/>
                </a:lnTo>
                <a:lnTo>
                  <a:pt x="20383" y="10642"/>
                </a:lnTo>
                <a:lnTo>
                  <a:pt x="20972" y="11084"/>
                </a:lnTo>
                <a:lnTo>
                  <a:pt x="21580" y="11526"/>
                </a:lnTo>
                <a:lnTo>
                  <a:pt x="22169" y="12005"/>
                </a:lnTo>
                <a:lnTo>
                  <a:pt x="22758" y="12502"/>
                </a:lnTo>
                <a:lnTo>
                  <a:pt x="23329" y="13018"/>
                </a:lnTo>
                <a:lnTo>
                  <a:pt x="23899" y="13533"/>
                </a:lnTo>
                <a:lnTo>
                  <a:pt x="24452" y="14085"/>
                </a:lnTo>
                <a:lnTo>
                  <a:pt x="24986" y="14638"/>
                </a:lnTo>
                <a:lnTo>
                  <a:pt x="25483" y="15208"/>
                </a:lnTo>
                <a:lnTo>
                  <a:pt x="25962" y="15798"/>
                </a:lnTo>
                <a:lnTo>
                  <a:pt x="26422" y="16405"/>
                </a:lnTo>
                <a:lnTo>
                  <a:pt x="26845" y="17013"/>
                </a:lnTo>
                <a:lnTo>
                  <a:pt x="27232" y="17639"/>
                </a:lnTo>
                <a:lnTo>
                  <a:pt x="27582" y="18283"/>
                </a:lnTo>
                <a:lnTo>
                  <a:pt x="27729" y="18596"/>
                </a:lnTo>
                <a:lnTo>
                  <a:pt x="27876" y="18928"/>
                </a:lnTo>
                <a:lnTo>
                  <a:pt x="28005" y="19241"/>
                </a:lnTo>
                <a:lnTo>
                  <a:pt x="28134" y="19572"/>
                </a:lnTo>
                <a:lnTo>
                  <a:pt x="28245" y="19885"/>
                </a:lnTo>
                <a:lnTo>
                  <a:pt x="28337" y="20216"/>
                </a:lnTo>
                <a:lnTo>
                  <a:pt x="28484" y="20842"/>
                </a:lnTo>
                <a:lnTo>
                  <a:pt x="28594" y="21468"/>
                </a:lnTo>
                <a:lnTo>
                  <a:pt x="28668" y="22094"/>
                </a:lnTo>
                <a:lnTo>
                  <a:pt x="28686" y="22702"/>
                </a:lnTo>
                <a:lnTo>
                  <a:pt x="28686" y="23291"/>
                </a:lnTo>
                <a:lnTo>
                  <a:pt x="28650" y="23880"/>
                </a:lnTo>
                <a:lnTo>
                  <a:pt x="28576" y="24451"/>
                </a:lnTo>
                <a:lnTo>
                  <a:pt x="28465" y="25003"/>
                </a:lnTo>
                <a:lnTo>
                  <a:pt x="28337" y="25556"/>
                </a:lnTo>
                <a:lnTo>
                  <a:pt x="28189" y="26090"/>
                </a:lnTo>
                <a:lnTo>
                  <a:pt x="28024" y="26587"/>
                </a:lnTo>
                <a:lnTo>
                  <a:pt x="27839" y="27084"/>
                </a:lnTo>
                <a:lnTo>
                  <a:pt x="27637" y="27563"/>
                </a:lnTo>
                <a:lnTo>
                  <a:pt x="27434" y="28023"/>
                </a:lnTo>
                <a:lnTo>
                  <a:pt x="27213" y="28446"/>
                </a:lnTo>
                <a:lnTo>
                  <a:pt x="26974" y="28870"/>
                </a:lnTo>
                <a:lnTo>
                  <a:pt x="26753" y="29257"/>
                </a:lnTo>
                <a:lnTo>
                  <a:pt x="26514" y="29625"/>
                </a:lnTo>
                <a:lnTo>
                  <a:pt x="26072" y="30288"/>
                </a:lnTo>
                <a:lnTo>
                  <a:pt x="25649" y="30840"/>
                </a:lnTo>
                <a:lnTo>
                  <a:pt x="25299" y="31300"/>
                </a:lnTo>
                <a:lnTo>
                  <a:pt x="25004" y="31632"/>
                </a:lnTo>
                <a:lnTo>
                  <a:pt x="24746" y="31889"/>
                </a:lnTo>
                <a:lnTo>
                  <a:pt x="24378" y="31889"/>
                </a:lnTo>
                <a:lnTo>
                  <a:pt x="23936" y="31871"/>
                </a:lnTo>
                <a:lnTo>
                  <a:pt x="23365" y="31834"/>
                </a:lnTo>
                <a:lnTo>
                  <a:pt x="22666" y="31742"/>
                </a:lnTo>
                <a:lnTo>
                  <a:pt x="21874" y="31613"/>
                </a:lnTo>
                <a:lnTo>
                  <a:pt x="21451" y="31521"/>
                </a:lnTo>
                <a:lnTo>
                  <a:pt x="21009" y="31429"/>
                </a:lnTo>
                <a:lnTo>
                  <a:pt x="20548" y="31300"/>
                </a:lnTo>
                <a:lnTo>
                  <a:pt x="20088" y="31171"/>
                </a:lnTo>
                <a:lnTo>
                  <a:pt x="19609" y="31006"/>
                </a:lnTo>
                <a:lnTo>
                  <a:pt x="19131" y="30822"/>
                </a:lnTo>
                <a:lnTo>
                  <a:pt x="18634" y="30619"/>
                </a:lnTo>
                <a:lnTo>
                  <a:pt x="18155" y="30380"/>
                </a:lnTo>
                <a:lnTo>
                  <a:pt x="17676" y="30122"/>
                </a:lnTo>
                <a:lnTo>
                  <a:pt x="17198" y="29846"/>
                </a:lnTo>
                <a:lnTo>
                  <a:pt x="16719" y="29533"/>
                </a:lnTo>
                <a:lnTo>
                  <a:pt x="16259" y="29201"/>
                </a:lnTo>
                <a:lnTo>
                  <a:pt x="15798" y="28815"/>
                </a:lnTo>
                <a:lnTo>
                  <a:pt x="15356" y="28410"/>
                </a:lnTo>
                <a:lnTo>
                  <a:pt x="14951" y="27968"/>
                </a:lnTo>
                <a:lnTo>
                  <a:pt x="14546" y="27507"/>
                </a:lnTo>
                <a:lnTo>
                  <a:pt x="14160" y="26992"/>
                </a:lnTo>
                <a:lnTo>
                  <a:pt x="13810" y="26440"/>
                </a:lnTo>
                <a:lnTo>
                  <a:pt x="13644" y="26145"/>
                </a:lnTo>
                <a:lnTo>
                  <a:pt x="13478" y="25850"/>
                </a:lnTo>
                <a:lnTo>
                  <a:pt x="13331" y="25537"/>
                </a:lnTo>
                <a:lnTo>
                  <a:pt x="13184" y="25224"/>
                </a:lnTo>
                <a:lnTo>
                  <a:pt x="13055" y="24893"/>
                </a:lnTo>
                <a:lnTo>
                  <a:pt x="12926" y="24562"/>
                </a:lnTo>
                <a:lnTo>
                  <a:pt x="12705" y="23862"/>
                </a:lnTo>
                <a:lnTo>
                  <a:pt x="12521" y="23162"/>
                </a:lnTo>
                <a:lnTo>
                  <a:pt x="12374" y="22426"/>
                </a:lnTo>
                <a:lnTo>
                  <a:pt x="12245" y="21689"/>
                </a:lnTo>
                <a:lnTo>
                  <a:pt x="12153" y="20935"/>
                </a:lnTo>
                <a:lnTo>
                  <a:pt x="12097" y="20161"/>
                </a:lnTo>
                <a:lnTo>
                  <a:pt x="12061" y="19388"/>
                </a:lnTo>
                <a:lnTo>
                  <a:pt x="12042" y="18615"/>
                </a:lnTo>
                <a:lnTo>
                  <a:pt x="12042" y="17841"/>
                </a:lnTo>
                <a:lnTo>
                  <a:pt x="12079" y="17086"/>
                </a:lnTo>
                <a:lnTo>
                  <a:pt x="12116" y="16313"/>
                </a:lnTo>
                <a:lnTo>
                  <a:pt x="12190" y="15558"/>
                </a:lnTo>
                <a:lnTo>
                  <a:pt x="12263" y="14803"/>
                </a:lnTo>
                <a:lnTo>
                  <a:pt x="12355" y="14085"/>
                </a:lnTo>
                <a:lnTo>
                  <a:pt x="12466" y="13367"/>
                </a:lnTo>
                <a:lnTo>
                  <a:pt x="12687" y="12005"/>
                </a:lnTo>
                <a:lnTo>
                  <a:pt x="12926" y="10753"/>
                </a:lnTo>
                <a:lnTo>
                  <a:pt x="13184" y="9611"/>
                </a:lnTo>
                <a:lnTo>
                  <a:pt x="13423" y="8636"/>
                </a:lnTo>
                <a:lnTo>
                  <a:pt x="13626" y="7844"/>
                </a:lnTo>
                <a:lnTo>
                  <a:pt x="13810" y="7236"/>
                </a:lnTo>
                <a:lnTo>
                  <a:pt x="13957" y="6721"/>
                </a:lnTo>
                <a:close/>
                <a:moveTo>
                  <a:pt x="1" y="0"/>
                </a:moveTo>
                <a:lnTo>
                  <a:pt x="1" y="53026"/>
                </a:lnTo>
                <a:lnTo>
                  <a:pt x="94269" y="53026"/>
                </a:lnTo>
                <a:lnTo>
                  <a:pt x="9426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0"/>
          <p:cNvSpPr/>
          <p:nvPr/>
        </p:nvSpPr>
        <p:spPr>
          <a:xfrm>
            <a:off x="1650244" y="3237827"/>
            <a:ext cx="930521" cy="1355672"/>
          </a:xfrm>
          <a:custGeom>
            <a:avLst/>
            <a:gdLst/>
            <a:ahLst/>
            <a:cxnLst/>
            <a:rect l="l" t="t" r="r" b="b"/>
            <a:pathLst>
              <a:path w="9593" h="13976" extrusionOk="0">
                <a:moveTo>
                  <a:pt x="7163" y="1"/>
                </a:moveTo>
                <a:lnTo>
                  <a:pt x="6610" y="19"/>
                </a:lnTo>
                <a:lnTo>
                  <a:pt x="6260" y="56"/>
                </a:lnTo>
                <a:lnTo>
                  <a:pt x="5874" y="111"/>
                </a:lnTo>
                <a:lnTo>
                  <a:pt x="5469" y="166"/>
                </a:lnTo>
                <a:lnTo>
                  <a:pt x="5027" y="277"/>
                </a:lnTo>
                <a:lnTo>
                  <a:pt x="4585" y="387"/>
                </a:lnTo>
                <a:lnTo>
                  <a:pt x="4125" y="553"/>
                </a:lnTo>
                <a:lnTo>
                  <a:pt x="3664" y="756"/>
                </a:lnTo>
                <a:lnTo>
                  <a:pt x="3204" y="995"/>
                </a:lnTo>
                <a:lnTo>
                  <a:pt x="2983" y="1124"/>
                </a:lnTo>
                <a:lnTo>
                  <a:pt x="2762" y="1271"/>
                </a:lnTo>
                <a:lnTo>
                  <a:pt x="2541" y="1418"/>
                </a:lnTo>
                <a:lnTo>
                  <a:pt x="2320" y="1603"/>
                </a:lnTo>
                <a:lnTo>
                  <a:pt x="2118" y="1787"/>
                </a:lnTo>
                <a:lnTo>
                  <a:pt x="1915" y="1971"/>
                </a:lnTo>
                <a:lnTo>
                  <a:pt x="1713" y="2192"/>
                </a:lnTo>
                <a:lnTo>
                  <a:pt x="1529" y="2413"/>
                </a:lnTo>
                <a:lnTo>
                  <a:pt x="1344" y="2652"/>
                </a:lnTo>
                <a:lnTo>
                  <a:pt x="1160" y="2910"/>
                </a:lnTo>
                <a:lnTo>
                  <a:pt x="1013" y="3186"/>
                </a:lnTo>
                <a:lnTo>
                  <a:pt x="866" y="3462"/>
                </a:lnTo>
                <a:lnTo>
                  <a:pt x="700" y="3830"/>
                </a:lnTo>
                <a:lnTo>
                  <a:pt x="553" y="4217"/>
                </a:lnTo>
                <a:lnTo>
                  <a:pt x="424" y="4622"/>
                </a:lnTo>
                <a:lnTo>
                  <a:pt x="313" y="5027"/>
                </a:lnTo>
                <a:lnTo>
                  <a:pt x="221" y="5451"/>
                </a:lnTo>
                <a:lnTo>
                  <a:pt x="148" y="5874"/>
                </a:lnTo>
                <a:lnTo>
                  <a:pt x="92" y="6298"/>
                </a:lnTo>
                <a:lnTo>
                  <a:pt x="56" y="6739"/>
                </a:lnTo>
                <a:lnTo>
                  <a:pt x="19" y="7181"/>
                </a:lnTo>
                <a:lnTo>
                  <a:pt x="0" y="7605"/>
                </a:lnTo>
                <a:lnTo>
                  <a:pt x="0" y="8489"/>
                </a:lnTo>
                <a:lnTo>
                  <a:pt x="37" y="9335"/>
                </a:lnTo>
                <a:lnTo>
                  <a:pt x="111" y="10164"/>
                </a:lnTo>
                <a:lnTo>
                  <a:pt x="185" y="10937"/>
                </a:lnTo>
                <a:lnTo>
                  <a:pt x="295" y="11655"/>
                </a:lnTo>
                <a:lnTo>
                  <a:pt x="405" y="12318"/>
                </a:lnTo>
                <a:lnTo>
                  <a:pt x="516" y="12871"/>
                </a:lnTo>
                <a:lnTo>
                  <a:pt x="682" y="13681"/>
                </a:lnTo>
                <a:lnTo>
                  <a:pt x="755" y="13975"/>
                </a:lnTo>
                <a:lnTo>
                  <a:pt x="1050" y="13846"/>
                </a:lnTo>
                <a:lnTo>
                  <a:pt x="1786" y="13497"/>
                </a:lnTo>
                <a:lnTo>
                  <a:pt x="2302" y="13239"/>
                </a:lnTo>
                <a:lnTo>
                  <a:pt x="2873" y="12926"/>
                </a:lnTo>
                <a:lnTo>
                  <a:pt x="3499" y="12558"/>
                </a:lnTo>
                <a:lnTo>
                  <a:pt x="4180" y="12152"/>
                </a:lnTo>
                <a:lnTo>
                  <a:pt x="4861" y="11711"/>
                </a:lnTo>
                <a:lnTo>
                  <a:pt x="5561" y="11213"/>
                </a:lnTo>
                <a:lnTo>
                  <a:pt x="6260" y="10680"/>
                </a:lnTo>
                <a:lnTo>
                  <a:pt x="6592" y="10385"/>
                </a:lnTo>
                <a:lnTo>
                  <a:pt x="6923" y="10090"/>
                </a:lnTo>
                <a:lnTo>
                  <a:pt x="7236" y="9796"/>
                </a:lnTo>
                <a:lnTo>
                  <a:pt x="7549" y="9483"/>
                </a:lnTo>
                <a:lnTo>
                  <a:pt x="7825" y="9170"/>
                </a:lnTo>
                <a:lnTo>
                  <a:pt x="8102" y="8838"/>
                </a:lnTo>
                <a:lnTo>
                  <a:pt x="8359" y="8507"/>
                </a:lnTo>
                <a:lnTo>
                  <a:pt x="8599" y="8157"/>
                </a:lnTo>
                <a:lnTo>
                  <a:pt x="8820" y="7807"/>
                </a:lnTo>
                <a:lnTo>
                  <a:pt x="9004" y="7457"/>
                </a:lnTo>
                <a:lnTo>
                  <a:pt x="9133" y="7163"/>
                </a:lnTo>
                <a:lnTo>
                  <a:pt x="9243" y="6868"/>
                </a:lnTo>
                <a:lnTo>
                  <a:pt x="9354" y="6592"/>
                </a:lnTo>
                <a:lnTo>
                  <a:pt x="9427" y="6298"/>
                </a:lnTo>
                <a:lnTo>
                  <a:pt x="9482" y="6021"/>
                </a:lnTo>
                <a:lnTo>
                  <a:pt x="9538" y="5727"/>
                </a:lnTo>
                <a:lnTo>
                  <a:pt x="9556" y="5451"/>
                </a:lnTo>
                <a:lnTo>
                  <a:pt x="9575" y="5174"/>
                </a:lnTo>
                <a:lnTo>
                  <a:pt x="9593" y="4917"/>
                </a:lnTo>
                <a:lnTo>
                  <a:pt x="9575" y="4641"/>
                </a:lnTo>
                <a:lnTo>
                  <a:pt x="9556" y="4383"/>
                </a:lnTo>
                <a:lnTo>
                  <a:pt x="9519" y="4125"/>
                </a:lnTo>
                <a:lnTo>
                  <a:pt x="9427" y="3609"/>
                </a:lnTo>
                <a:lnTo>
                  <a:pt x="9317" y="3131"/>
                </a:lnTo>
                <a:lnTo>
                  <a:pt x="9169" y="2670"/>
                </a:lnTo>
                <a:lnTo>
                  <a:pt x="8985" y="2247"/>
                </a:lnTo>
                <a:lnTo>
                  <a:pt x="8801" y="1842"/>
                </a:lnTo>
                <a:lnTo>
                  <a:pt x="8617" y="1474"/>
                </a:lnTo>
                <a:lnTo>
                  <a:pt x="8415" y="1142"/>
                </a:lnTo>
                <a:lnTo>
                  <a:pt x="8230" y="848"/>
                </a:lnTo>
                <a:lnTo>
                  <a:pt x="7899" y="387"/>
                </a:lnTo>
                <a:lnTo>
                  <a:pt x="2836" y="9777"/>
                </a:lnTo>
                <a:lnTo>
                  <a:pt x="716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0"/>
          <p:cNvSpPr/>
          <p:nvPr/>
        </p:nvSpPr>
        <p:spPr>
          <a:xfrm>
            <a:off x="0" y="2514602"/>
            <a:ext cx="1378855" cy="1907408"/>
          </a:xfrm>
          <a:custGeom>
            <a:avLst/>
            <a:gdLst/>
            <a:ahLst/>
            <a:cxnLst/>
            <a:rect l="l" t="t" r="r" b="b"/>
            <a:pathLst>
              <a:path w="14215" h="19664" extrusionOk="0">
                <a:moveTo>
                  <a:pt x="4383" y="0"/>
                </a:moveTo>
                <a:lnTo>
                  <a:pt x="3794" y="18"/>
                </a:lnTo>
                <a:lnTo>
                  <a:pt x="3223" y="74"/>
                </a:lnTo>
                <a:lnTo>
                  <a:pt x="2652" y="147"/>
                </a:lnTo>
                <a:lnTo>
                  <a:pt x="2100" y="276"/>
                </a:lnTo>
                <a:lnTo>
                  <a:pt x="1548" y="405"/>
                </a:lnTo>
                <a:lnTo>
                  <a:pt x="1014" y="589"/>
                </a:lnTo>
                <a:lnTo>
                  <a:pt x="498" y="792"/>
                </a:lnTo>
                <a:lnTo>
                  <a:pt x="1" y="1031"/>
                </a:lnTo>
                <a:lnTo>
                  <a:pt x="1" y="18633"/>
                </a:lnTo>
                <a:lnTo>
                  <a:pt x="498" y="18872"/>
                </a:lnTo>
                <a:lnTo>
                  <a:pt x="1014" y="19075"/>
                </a:lnTo>
                <a:lnTo>
                  <a:pt x="1548" y="19259"/>
                </a:lnTo>
                <a:lnTo>
                  <a:pt x="2100" y="19388"/>
                </a:lnTo>
                <a:lnTo>
                  <a:pt x="2652" y="19516"/>
                </a:lnTo>
                <a:lnTo>
                  <a:pt x="3223" y="19590"/>
                </a:lnTo>
                <a:lnTo>
                  <a:pt x="3794" y="19645"/>
                </a:lnTo>
                <a:lnTo>
                  <a:pt x="4383" y="19664"/>
                </a:lnTo>
                <a:lnTo>
                  <a:pt x="4880" y="19645"/>
                </a:lnTo>
                <a:lnTo>
                  <a:pt x="5396" y="19608"/>
                </a:lnTo>
                <a:lnTo>
                  <a:pt x="5874" y="19553"/>
                </a:lnTo>
                <a:lnTo>
                  <a:pt x="6371" y="19461"/>
                </a:lnTo>
                <a:lnTo>
                  <a:pt x="6832" y="19351"/>
                </a:lnTo>
                <a:lnTo>
                  <a:pt x="7310" y="19222"/>
                </a:lnTo>
                <a:lnTo>
                  <a:pt x="7771" y="19075"/>
                </a:lnTo>
                <a:lnTo>
                  <a:pt x="8213" y="18890"/>
                </a:lnTo>
                <a:lnTo>
                  <a:pt x="8654" y="18688"/>
                </a:lnTo>
                <a:lnTo>
                  <a:pt x="9078" y="18485"/>
                </a:lnTo>
                <a:lnTo>
                  <a:pt x="9483" y="18246"/>
                </a:lnTo>
                <a:lnTo>
                  <a:pt x="9888" y="17988"/>
                </a:lnTo>
                <a:lnTo>
                  <a:pt x="10275" y="17712"/>
                </a:lnTo>
                <a:lnTo>
                  <a:pt x="10643" y="17417"/>
                </a:lnTo>
                <a:lnTo>
                  <a:pt x="10993" y="17104"/>
                </a:lnTo>
                <a:lnTo>
                  <a:pt x="11343" y="16791"/>
                </a:lnTo>
                <a:lnTo>
                  <a:pt x="11656" y="16442"/>
                </a:lnTo>
                <a:lnTo>
                  <a:pt x="11969" y="16092"/>
                </a:lnTo>
                <a:lnTo>
                  <a:pt x="12263" y="15724"/>
                </a:lnTo>
                <a:lnTo>
                  <a:pt x="12539" y="15337"/>
                </a:lnTo>
                <a:lnTo>
                  <a:pt x="12797" y="14932"/>
                </a:lnTo>
                <a:lnTo>
                  <a:pt x="13036" y="14527"/>
                </a:lnTo>
                <a:lnTo>
                  <a:pt x="13239" y="14103"/>
                </a:lnTo>
                <a:lnTo>
                  <a:pt x="13442" y="13662"/>
                </a:lnTo>
                <a:lnTo>
                  <a:pt x="13626" y="13220"/>
                </a:lnTo>
                <a:lnTo>
                  <a:pt x="13773" y="12759"/>
                </a:lnTo>
                <a:lnTo>
                  <a:pt x="13902" y="12281"/>
                </a:lnTo>
                <a:lnTo>
                  <a:pt x="14012" y="11820"/>
                </a:lnTo>
                <a:lnTo>
                  <a:pt x="14104" y="11323"/>
                </a:lnTo>
                <a:lnTo>
                  <a:pt x="14160" y="10845"/>
                </a:lnTo>
                <a:lnTo>
                  <a:pt x="14196" y="10329"/>
                </a:lnTo>
                <a:lnTo>
                  <a:pt x="14215" y="9832"/>
                </a:lnTo>
                <a:lnTo>
                  <a:pt x="14196" y="9335"/>
                </a:lnTo>
                <a:lnTo>
                  <a:pt x="14160" y="8819"/>
                </a:lnTo>
                <a:lnTo>
                  <a:pt x="14104" y="8341"/>
                </a:lnTo>
                <a:lnTo>
                  <a:pt x="14012" y="7843"/>
                </a:lnTo>
                <a:lnTo>
                  <a:pt x="13902" y="7383"/>
                </a:lnTo>
                <a:lnTo>
                  <a:pt x="13773" y="6904"/>
                </a:lnTo>
                <a:lnTo>
                  <a:pt x="13626" y="6444"/>
                </a:lnTo>
                <a:lnTo>
                  <a:pt x="13442" y="6002"/>
                </a:lnTo>
                <a:lnTo>
                  <a:pt x="13239" y="5560"/>
                </a:lnTo>
                <a:lnTo>
                  <a:pt x="13036" y="5137"/>
                </a:lnTo>
                <a:lnTo>
                  <a:pt x="12797" y="4732"/>
                </a:lnTo>
                <a:lnTo>
                  <a:pt x="12539" y="4327"/>
                </a:lnTo>
                <a:lnTo>
                  <a:pt x="12263" y="3940"/>
                </a:lnTo>
                <a:lnTo>
                  <a:pt x="11969" y="3572"/>
                </a:lnTo>
                <a:lnTo>
                  <a:pt x="11656" y="3222"/>
                </a:lnTo>
                <a:lnTo>
                  <a:pt x="11343" y="2872"/>
                </a:lnTo>
                <a:lnTo>
                  <a:pt x="10993" y="2559"/>
                </a:lnTo>
                <a:lnTo>
                  <a:pt x="10643" y="2246"/>
                </a:lnTo>
                <a:lnTo>
                  <a:pt x="10275" y="1952"/>
                </a:lnTo>
                <a:lnTo>
                  <a:pt x="9888" y="1676"/>
                </a:lnTo>
                <a:lnTo>
                  <a:pt x="9483" y="1418"/>
                </a:lnTo>
                <a:lnTo>
                  <a:pt x="9078" y="1178"/>
                </a:lnTo>
                <a:lnTo>
                  <a:pt x="8654" y="976"/>
                </a:lnTo>
                <a:lnTo>
                  <a:pt x="8213" y="773"/>
                </a:lnTo>
                <a:lnTo>
                  <a:pt x="7771" y="589"/>
                </a:lnTo>
                <a:lnTo>
                  <a:pt x="7310" y="442"/>
                </a:lnTo>
                <a:lnTo>
                  <a:pt x="6832" y="313"/>
                </a:lnTo>
                <a:lnTo>
                  <a:pt x="6371" y="203"/>
                </a:lnTo>
                <a:lnTo>
                  <a:pt x="5874" y="111"/>
                </a:lnTo>
                <a:lnTo>
                  <a:pt x="5396" y="55"/>
                </a:lnTo>
                <a:lnTo>
                  <a:pt x="4880" y="18"/>
                </a:lnTo>
                <a:lnTo>
                  <a:pt x="438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0"/>
          <p:cNvSpPr/>
          <p:nvPr/>
        </p:nvSpPr>
        <p:spPr>
          <a:xfrm>
            <a:off x="2114578" y="0"/>
            <a:ext cx="1107352" cy="964471"/>
          </a:xfrm>
          <a:custGeom>
            <a:avLst/>
            <a:gdLst/>
            <a:ahLst/>
            <a:cxnLst/>
            <a:rect l="l" t="t" r="r" b="b"/>
            <a:pathLst>
              <a:path w="11416" h="9943" extrusionOk="0">
                <a:moveTo>
                  <a:pt x="1878" y="0"/>
                </a:moveTo>
                <a:lnTo>
                  <a:pt x="1676" y="203"/>
                </a:lnTo>
                <a:lnTo>
                  <a:pt x="1473" y="406"/>
                </a:lnTo>
                <a:lnTo>
                  <a:pt x="1271" y="626"/>
                </a:lnTo>
                <a:lnTo>
                  <a:pt x="1105" y="866"/>
                </a:lnTo>
                <a:lnTo>
                  <a:pt x="939" y="1105"/>
                </a:lnTo>
                <a:lnTo>
                  <a:pt x="774" y="1363"/>
                </a:lnTo>
                <a:lnTo>
                  <a:pt x="645" y="1621"/>
                </a:lnTo>
                <a:lnTo>
                  <a:pt x="516" y="1878"/>
                </a:lnTo>
                <a:lnTo>
                  <a:pt x="387" y="2155"/>
                </a:lnTo>
                <a:lnTo>
                  <a:pt x="295" y="2431"/>
                </a:lnTo>
                <a:lnTo>
                  <a:pt x="203" y="2725"/>
                </a:lnTo>
                <a:lnTo>
                  <a:pt x="129" y="3020"/>
                </a:lnTo>
                <a:lnTo>
                  <a:pt x="74" y="3315"/>
                </a:lnTo>
                <a:lnTo>
                  <a:pt x="37" y="3609"/>
                </a:lnTo>
                <a:lnTo>
                  <a:pt x="0" y="3922"/>
                </a:lnTo>
                <a:lnTo>
                  <a:pt x="0" y="4235"/>
                </a:lnTo>
                <a:lnTo>
                  <a:pt x="0" y="4530"/>
                </a:lnTo>
                <a:lnTo>
                  <a:pt x="37" y="4824"/>
                </a:lnTo>
                <a:lnTo>
                  <a:pt x="74" y="5100"/>
                </a:lnTo>
                <a:lnTo>
                  <a:pt x="111" y="5377"/>
                </a:lnTo>
                <a:lnTo>
                  <a:pt x="185" y="5653"/>
                </a:lnTo>
                <a:lnTo>
                  <a:pt x="258" y="5929"/>
                </a:lnTo>
                <a:lnTo>
                  <a:pt x="350" y="6205"/>
                </a:lnTo>
                <a:lnTo>
                  <a:pt x="442" y="6463"/>
                </a:lnTo>
                <a:lnTo>
                  <a:pt x="571" y="6702"/>
                </a:lnTo>
                <a:lnTo>
                  <a:pt x="682" y="6960"/>
                </a:lnTo>
                <a:lnTo>
                  <a:pt x="829" y="7199"/>
                </a:lnTo>
                <a:lnTo>
                  <a:pt x="976" y="7420"/>
                </a:lnTo>
                <a:lnTo>
                  <a:pt x="1142" y="7641"/>
                </a:lnTo>
                <a:lnTo>
                  <a:pt x="1308" y="7862"/>
                </a:lnTo>
                <a:lnTo>
                  <a:pt x="1492" y="8065"/>
                </a:lnTo>
                <a:lnTo>
                  <a:pt x="1676" y="8267"/>
                </a:lnTo>
                <a:lnTo>
                  <a:pt x="1878" y="8451"/>
                </a:lnTo>
                <a:lnTo>
                  <a:pt x="2081" y="8636"/>
                </a:lnTo>
                <a:lnTo>
                  <a:pt x="2302" y="8801"/>
                </a:lnTo>
                <a:lnTo>
                  <a:pt x="2523" y="8967"/>
                </a:lnTo>
                <a:lnTo>
                  <a:pt x="2744" y="9114"/>
                </a:lnTo>
                <a:lnTo>
                  <a:pt x="2983" y="9262"/>
                </a:lnTo>
                <a:lnTo>
                  <a:pt x="3241" y="9372"/>
                </a:lnTo>
                <a:lnTo>
                  <a:pt x="3480" y="9501"/>
                </a:lnTo>
                <a:lnTo>
                  <a:pt x="3738" y="9593"/>
                </a:lnTo>
                <a:lnTo>
                  <a:pt x="4014" y="9685"/>
                </a:lnTo>
                <a:lnTo>
                  <a:pt x="4290" y="9759"/>
                </a:lnTo>
                <a:lnTo>
                  <a:pt x="4567" y="9832"/>
                </a:lnTo>
                <a:lnTo>
                  <a:pt x="4843" y="9869"/>
                </a:lnTo>
                <a:lnTo>
                  <a:pt x="5119" y="9906"/>
                </a:lnTo>
                <a:lnTo>
                  <a:pt x="5413" y="9943"/>
                </a:lnTo>
                <a:lnTo>
                  <a:pt x="6003" y="9943"/>
                </a:lnTo>
                <a:lnTo>
                  <a:pt x="6297" y="9906"/>
                </a:lnTo>
                <a:lnTo>
                  <a:pt x="6573" y="9869"/>
                </a:lnTo>
                <a:lnTo>
                  <a:pt x="6850" y="9832"/>
                </a:lnTo>
                <a:lnTo>
                  <a:pt x="7126" y="9759"/>
                </a:lnTo>
                <a:lnTo>
                  <a:pt x="7402" y="9685"/>
                </a:lnTo>
                <a:lnTo>
                  <a:pt x="7678" y="9593"/>
                </a:lnTo>
                <a:lnTo>
                  <a:pt x="7936" y="9501"/>
                </a:lnTo>
                <a:lnTo>
                  <a:pt x="8175" y="9372"/>
                </a:lnTo>
                <a:lnTo>
                  <a:pt x="8433" y="9262"/>
                </a:lnTo>
                <a:lnTo>
                  <a:pt x="8672" y="9114"/>
                </a:lnTo>
                <a:lnTo>
                  <a:pt x="8893" y="8967"/>
                </a:lnTo>
                <a:lnTo>
                  <a:pt x="9114" y="8801"/>
                </a:lnTo>
                <a:lnTo>
                  <a:pt x="9335" y="8636"/>
                </a:lnTo>
                <a:lnTo>
                  <a:pt x="9538" y="8451"/>
                </a:lnTo>
                <a:lnTo>
                  <a:pt x="9740" y="8267"/>
                </a:lnTo>
                <a:lnTo>
                  <a:pt x="9924" y="8065"/>
                </a:lnTo>
                <a:lnTo>
                  <a:pt x="10108" y="7862"/>
                </a:lnTo>
                <a:lnTo>
                  <a:pt x="10274" y="7641"/>
                </a:lnTo>
                <a:lnTo>
                  <a:pt x="10440" y="7420"/>
                </a:lnTo>
                <a:lnTo>
                  <a:pt x="10587" y="7199"/>
                </a:lnTo>
                <a:lnTo>
                  <a:pt x="10734" y="6960"/>
                </a:lnTo>
                <a:lnTo>
                  <a:pt x="10845" y="6702"/>
                </a:lnTo>
                <a:lnTo>
                  <a:pt x="10974" y="6463"/>
                </a:lnTo>
                <a:lnTo>
                  <a:pt x="11066" y="6205"/>
                </a:lnTo>
                <a:lnTo>
                  <a:pt x="11158" y="5929"/>
                </a:lnTo>
                <a:lnTo>
                  <a:pt x="11232" y="5653"/>
                </a:lnTo>
                <a:lnTo>
                  <a:pt x="11305" y="5377"/>
                </a:lnTo>
                <a:lnTo>
                  <a:pt x="11342" y="5100"/>
                </a:lnTo>
                <a:lnTo>
                  <a:pt x="11379" y="4824"/>
                </a:lnTo>
                <a:lnTo>
                  <a:pt x="11416" y="4530"/>
                </a:lnTo>
                <a:lnTo>
                  <a:pt x="11416" y="4235"/>
                </a:lnTo>
                <a:lnTo>
                  <a:pt x="11416" y="3922"/>
                </a:lnTo>
                <a:lnTo>
                  <a:pt x="11379" y="3609"/>
                </a:lnTo>
                <a:lnTo>
                  <a:pt x="11342" y="3315"/>
                </a:lnTo>
                <a:lnTo>
                  <a:pt x="11287" y="3020"/>
                </a:lnTo>
                <a:lnTo>
                  <a:pt x="11213" y="2725"/>
                </a:lnTo>
                <a:lnTo>
                  <a:pt x="11121" y="2431"/>
                </a:lnTo>
                <a:lnTo>
                  <a:pt x="11029" y="2155"/>
                </a:lnTo>
                <a:lnTo>
                  <a:pt x="10900" y="1878"/>
                </a:lnTo>
                <a:lnTo>
                  <a:pt x="10771" y="1621"/>
                </a:lnTo>
                <a:lnTo>
                  <a:pt x="10642" y="1363"/>
                </a:lnTo>
                <a:lnTo>
                  <a:pt x="10477" y="1105"/>
                </a:lnTo>
                <a:lnTo>
                  <a:pt x="10311" y="866"/>
                </a:lnTo>
                <a:lnTo>
                  <a:pt x="10145" y="626"/>
                </a:lnTo>
                <a:lnTo>
                  <a:pt x="9943" y="406"/>
                </a:lnTo>
                <a:lnTo>
                  <a:pt x="9740" y="203"/>
                </a:lnTo>
                <a:lnTo>
                  <a:pt x="953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0"/>
          <p:cNvSpPr txBox="1">
            <a:spLocks noGrp="1"/>
          </p:cNvSpPr>
          <p:nvPr>
            <p:ph type="body" idx="1"/>
          </p:nvPr>
        </p:nvSpPr>
        <p:spPr>
          <a:xfrm>
            <a:off x="3221925" y="4330100"/>
            <a:ext cx="5464800" cy="519600"/>
          </a:xfrm>
          <a:prstGeom prst="rect">
            <a:avLst/>
          </a:prstGeom>
        </p:spPr>
        <p:txBody>
          <a:bodyPr spcFirstLastPara="1" wrap="square" lIns="91425" tIns="91425" rIns="91425" bIns="91425" anchor="t" anchorCtr="0">
            <a:noAutofit/>
          </a:bodyPr>
          <a:lstStyle>
            <a:lvl1pPr marL="457200" lvl="0" indent="-228600" algn="r">
              <a:spcBef>
                <a:spcPts val="360"/>
              </a:spcBef>
              <a:spcAft>
                <a:spcPts val="0"/>
              </a:spcAft>
              <a:buClr>
                <a:schemeClr val="dk1"/>
              </a:buClr>
              <a:buSzPts val="1800"/>
              <a:buNone/>
              <a:defRPr sz="1800"/>
            </a:lvl1pPr>
          </a:lstStyle>
          <a:p>
            <a:endParaRPr/>
          </a:p>
        </p:txBody>
      </p:sp>
      <p:sp>
        <p:nvSpPr>
          <p:cNvPr id="89" name="Google Shape;89;p10"/>
          <p:cNvSpPr txBox="1">
            <a:spLocks noGrp="1"/>
          </p:cNvSpPr>
          <p:nvPr>
            <p:ph type="sldNum" idx="12"/>
          </p:nvPr>
        </p:nvSpPr>
        <p:spPr>
          <a:xfrm>
            <a:off x="76209"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1"/>
        </a:solidFill>
        <a:effectLst/>
      </p:bgPr>
    </p:bg>
    <p:spTree>
      <p:nvGrpSpPr>
        <p:cNvPr id="1" name="Shape 90"/>
        <p:cNvGrpSpPr/>
        <p:nvPr/>
      </p:nvGrpSpPr>
      <p:grpSpPr>
        <a:xfrm>
          <a:off x="0" y="0"/>
          <a:ext cx="0" cy="0"/>
          <a:chOff x="0" y="0"/>
          <a:chExt cx="0" cy="0"/>
        </a:xfrm>
      </p:grpSpPr>
      <p:sp>
        <p:nvSpPr>
          <p:cNvPr id="91" name="Google Shape;91;p11"/>
          <p:cNvSpPr txBox="1">
            <a:spLocks noGrp="1"/>
          </p:cNvSpPr>
          <p:nvPr>
            <p:ph type="sldNum" idx="12"/>
          </p:nvPr>
        </p:nvSpPr>
        <p:spPr>
          <a:xfrm>
            <a:off x="76209" y="4749851"/>
            <a:ext cx="548700" cy="393600"/>
          </a:xfrm>
          <a:prstGeom prst="rect">
            <a:avLst/>
          </a:prstGeom>
        </p:spPr>
        <p:txBody>
          <a:bodyPr spcFirstLastPara="1" wrap="square" lIns="91425" tIns="91425" rIns="91425" bIns="91425" anchor="ctr" anchorCtr="0">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marL="0" lvl="0" indent="0" algn="l"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with leaves">
  <p:cSld name="BLANK_2">
    <p:bg>
      <p:bgPr>
        <a:solidFill>
          <a:schemeClr val="accent1"/>
        </a:solidFill>
        <a:effectLst/>
      </p:bgPr>
    </p:bg>
    <p:spTree>
      <p:nvGrpSpPr>
        <p:cNvPr id="1" name="Shape 92"/>
        <p:cNvGrpSpPr/>
        <p:nvPr/>
      </p:nvGrpSpPr>
      <p:grpSpPr>
        <a:xfrm>
          <a:off x="0" y="0"/>
          <a:ext cx="0" cy="0"/>
          <a:chOff x="0" y="0"/>
          <a:chExt cx="0" cy="0"/>
        </a:xfrm>
      </p:grpSpPr>
      <p:sp>
        <p:nvSpPr>
          <p:cNvPr id="93" name="Google Shape;93;p12"/>
          <p:cNvSpPr txBox="1">
            <a:spLocks noGrp="1"/>
          </p:cNvSpPr>
          <p:nvPr>
            <p:ph type="sldNum" idx="12"/>
          </p:nvPr>
        </p:nvSpPr>
        <p:spPr>
          <a:xfrm>
            <a:off x="76209" y="4749851"/>
            <a:ext cx="548700" cy="393600"/>
          </a:xfrm>
          <a:prstGeom prst="rect">
            <a:avLst/>
          </a:prstGeom>
        </p:spPr>
        <p:txBody>
          <a:bodyPr spcFirstLastPara="1" wrap="square" lIns="91425" tIns="91425" rIns="91425" bIns="91425" anchor="ctr"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marL="0" lvl="0" indent="0" algn="l" rtl="0">
              <a:spcBef>
                <a:spcPts val="0"/>
              </a:spcBef>
              <a:spcAft>
                <a:spcPts val="0"/>
              </a:spcAft>
              <a:buNone/>
            </a:pPr>
            <a:fld id="{00000000-1234-1234-1234-123412341234}" type="slidenum">
              <a:rPr lang="no"/>
              <a:t>‹#›</a:t>
            </a:fld>
            <a:endParaRPr/>
          </a:p>
        </p:txBody>
      </p:sp>
      <p:sp>
        <p:nvSpPr>
          <p:cNvPr id="94" name="Google Shape;94;p12"/>
          <p:cNvSpPr/>
          <p:nvPr/>
        </p:nvSpPr>
        <p:spPr>
          <a:xfrm rot="3560713">
            <a:off x="7919979" y="4139908"/>
            <a:ext cx="1129759" cy="685684"/>
          </a:xfrm>
          <a:custGeom>
            <a:avLst/>
            <a:gdLst/>
            <a:ahLst/>
            <a:cxnLst/>
            <a:rect l="l" t="t" r="r" b="b"/>
            <a:pathLst>
              <a:path w="15412" h="9354" extrusionOk="0">
                <a:moveTo>
                  <a:pt x="6224" y="1"/>
                </a:moveTo>
                <a:lnTo>
                  <a:pt x="5800" y="19"/>
                </a:lnTo>
                <a:lnTo>
                  <a:pt x="5377" y="75"/>
                </a:lnTo>
                <a:lnTo>
                  <a:pt x="4972" y="148"/>
                </a:lnTo>
                <a:lnTo>
                  <a:pt x="4659" y="240"/>
                </a:lnTo>
                <a:lnTo>
                  <a:pt x="4346" y="332"/>
                </a:lnTo>
                <a:lnTo>
                  <a:pt x="4051" y="424"/>
                </a:lnTo>
                <a:lnTo>
                  <a:pt x="3775" y="553"/>
                </a:lnTo>
                <a:lnTo>
                  <a:pt x="3517" y="682"/>
                </a:lnTo>
                <a:lnTo>
                  <a:pt x="3260" y="829"/>
                </a:lnTo>
                <a:lnTo>
                  <a:pt x="3020" y="977"/>
                </a:lnTo>
                <a:lnTo>
                  <a:pt x="2781" y="1142"/>
                </a:lnTo>
                <a:lnTo>
                  <a:pt x="2560" y="1308"/>
                </a:lnTo>
                <a:lnTo>
                  <a:pt x="2357" y="1474"/>
                </a:lnTo>
                <a:lnTo>
                  <a:pt x="2155" y="1658"/>
                </a:lnTo>
                <a:lnTo>
                  <a:pt x="1971" y="1842"/>
                </a:lnTo>
                <a:lnTo>
                  <a:pt x="1621" y="2247"/>
                </a:lnTo>
                <a:lnTo>
                  <a:pt x="1308" y="2652"/>
                </a:lnTo>
                <a:lnTo>
                  <a:pt x="1050" y="3057"/>
                </a:lnTo>
                <a:lnTo>
                  <a:pt x="811" y="3462"/>
                </a:lnTo>
                <a:lnTo>
                  <a:pt x="608" y="3867"/>
                </a:lnTo>
                <a:lnTo>
                  <a:pt x="424" y="4254"/>
                </a:lnTo>
                <a:lnTo>
                  <a:pt x="295" y="4622"/>
                </a:lnTo>
                <a:lnTo>
                  <a:pt x="166" y="4954"/>
                </a:lnTo>
                <a:lnTo>
                  <a:pt x="1" y="5524"/>
                </a:lnTo>
                <a:lnTo>
                  <a:pt x="10735" y="3628"/>
                </a:lnTo>
                <a:lnTo>
                  <a:pt x="10735" y="3628"/>
                </a:lnTo>
                <a:lnTo>
                  <a:pt x="166" y="6353"/>
                </a:lnTo>
                <a:lnTo>
                  <a:pt x="535" y="6795"/>
                </a:lnTo>
                <a:lnTo>
                  <a:pt x="792" y="7053"/>
                </a:lnTo>
                <a:lnTo>
                  <a:pt x="1069" y="7329"/>
                </a:lnTo>
                <a:lnTo>
                  <a:pt x="1382" y="7605"/>
                </a:lnTo>
                <a:lnTo>
                  <a:pt x="1731" y="7899"/>
                </a:lnTo>
                <a:lnTo>
                  <a:pt x="2118" y="8176"/>
                </a:lnTo>
                <a:lnTo>
                  <a:pt x="2542" y="8433"/>
                </a:lnTo>
                <a:lnTo>
                  <a:pt x="2983" y="8691"/>
                </a:lnTo>
                <a:lnTo>
                  <a:pt x="3462" y="8894"/>
                </a:lnTo>
                <a:lnTo>
                  <a:pt x="3720" y="9004"/>
                </a:lnTo>
                <a:lnTo>
                  <a:pt x="3978" y="9078"/>
                </a:lnTo>
                <a:lnTo>
                  <a:pt x="4235" y="9151"/>
                </a:lnTo>
                <a:lnTo>
                  <a:pt x="4512" y="9225"/>
                </a:lnTo>
                <a:lnTo>
                  <a:pt x="4806" y="9280"/>
                </a:lnTo>
                <a:lnTo>
                  <a:pt x="5082" y="9317"/>
                </a:lnTo>
                <a:lnTo>
                  <a:pt x="5377" y="9336"/>
                </a:lnTo>
                <a:lnTo>
                  <a:pt x="5672" y="9354"/>
                </a:lnTo>
                <a:lnTo>
                  <a:pt x="5985" y="9336"/>
                </a:lnTo>
                <a:lnTo>
                  <a:pt x="6298" y="9317"/>
                </a:lnTo>
                <a:lnTo>
                  <a:pt x="6611" y="9280"/>
                </a:lnTo>
                <a:lnTo>
                  <a:pt x="6942" y="9207"/>
                </a:lnTo>
                <a:lnTo>
                  <a:pt x="7347" y="9115"/>
                </a:lnTo>
                <a:lnTo>
                  <a:pt x="7752" y="8986"/>
                </a:lnTo>
                <a:lnTo>
                  <a:pt x="8139" y="8838"/>
                </a:lnTo>
                <a:lnTo>
                  <a:pt x="8544" y="8654"/>
                </a:lnTo>
                <a:lnTo>
                  <a:pt x="8930" y="8470"/>
                </a:lnTo>
                <a:lnTo>
                  <a:pt x="9317" y="8249"/>
                </a:lnTo>
                <a:lnTo>
                  <a:pt x="9704" y="8028"/>
                </a:lnTo>
                <a:lnTo>
                  <a:pt x="10072" y="7789"/>
                </a:lnTo>
                <a:lnTo>
                  <a:pt x="10440" y="7531"/>
                </a:lnTo>
                <a:lnTo>
                  <a:pt x="10808" y="7273"/>
                </a:lnTo>
                <a:lnTo>
                  <a:pt x="11158" y="6997"/>
                </a:lnTo>
                <a:lnTo>
                  <a:pt x="11508" y="6721"/>
                </a:lnTo>
                <a:lnTo>
                  <a:pt x="12171" y="6150"/>
                </a:lnTo>
                <a:lnTo>
                  <a:pt x="12797" y="5561"/>
                </a:lnTo>
                <a:lnTo>
                  <a:pt x="13349" y="5009"/>
                </a:lnTo>
                <a:lnTo>
                  <a:pt x="13865" y="4456"/>
                </a:lnTo>
                <a:lnTo>
                  <a:pt x="14325" y="3959"/>
                </a:lnTo>
                <a:lnTo>
                  <a:pt x="14693" y="3517"/>
                </a:lnTo>
                <a:lnTo>
                  <a:pt x="15227" y="2873"/>
                </a:lnTo>
                <a:lnTo>
                  <a:pt x="15411" y="2615"/>
                </a:lnTo>
                <a:lnTo>
                  <a:pt x="15154" y="2486"/>
                </a:lnTo>
                <a:lnTo>
                  <a:pt x="14399" y="2100"/>
                </a:lnTo>
                <a:lnTo>
                  <a:pt x="13865" y="1860"/>
                </a:lnTo>
                <a:lnTo>
                  <a:pt x="13239" y="1603"/>
                </a:lnTo>
                <a:lnTo>
                  <a:pt x="12558" y="1327"/>
                </a:lnTo>
                <a:lnTo>
                  <a:pt x="11803" y="1032"/>
                </a:lnTo>
                <a:lnTo>
                  <a:pt x="11011" y="774"/>
                </a:lnTo>
                <a:lnTo>
                  <a:pt x="10164" y="535"/>
                </a:lnTo>
                <a:lnTo>
                  <a:pt x="9741" y="406"/>
                </a:lnTo>
                <a:lnTo>
                  <a:pt x="9299" y="314"/>
                </a:lnTo>
                <a:lnTo>
                  <a:pt x="8857" y="222"/>
                </a:lnTo>
                <a:lnTo>
                  <a:pt x="8415" y="148"/>
                </a:lnTo>
                <a:lnTo>
                  <a:pt x="7973" y="75"/>
                </a:lnTo>
                <a:lnTo>
                  <a:pt x="7531" y="38"/>
                </a:lnTo>
                <a:lnTo>
                  <a:pt x="708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2"/>
          <p:cNvSpPr/>
          <p:nvPr/>
        </p:nvSpPr>
        <p:spPr>
          <a:xfrm rot="1619439">
            <a:off x="7518911" y="3963338"/>
            <a:ext cx="440102" cy="657294"/>
          </a:xfrm>
          <a:custGeom>
            <a:avLst/>
            <a:gdLst/>
            <a:ahLst/>
            <a:cxnLst/>
            <a:rect l="l" t="t" r="r" b="b"/>
            <a:pathLst>
              <a:path w="6004" h="8967" extrusionOk="0">
                <a:moveTo>
                  <a:pt x="4383" y="0"/>
                </a:moveTo>
                <a:lnTo>
                  <a:pt x="4015" y="19"/>
                </a:lnTo>
                <a:lnTo>
                  <a:pt x="3757" y="56"/>
                </a:lnTo>
                <a:lnTo>
                  <a:pt x="3481" y="93"/>
                </a:lnTo>
                <a:lnTo>
                  <a:pt x="3168" y="166"/>
                </a:lnTo>
                <a:lnTo>
                  <a:pt x="2836" y="258"/>
                </a:lnTo>
                <a:lnTo>
                  <a:pt x="2486" y="387"/>
                </a:lnTo>
                <a:lnTo>
                  <a:pt x="2137" y="534"/>
                </a:lnTo>
                <a:lnTo>
                  <a:pt x="1787" y="737"/>
                </a:lnTo>
                <a:lnTo>
                  <a:pt x="1621" y="847"/>
                </a:lnTo>
                <a:lnTo>
                  <a:pt x="1455" y="958"/>
                </a:lnTo>
                <a:lnTo>
                  <a:pt x="1290" y="1087"/>
                </a:lnTo>
                <a:lnTo>
                  <a:pt x="1142" y="1234"/>
                </a:lnTo>
                <a:lnTo>
                  <a:pt x="995" y="1400"/>
                </a:lnTo>
                <a:lnTo>
                  <a:pt x="848" y="1565"/>
                </a:lnTo>
                <a:lnTo>
                  <a:pt x="719" y="1750"/>
                </a:lnTo>
                <a:lnTo>
                  <a:pt x="590" y="1934"/>
                </a:lnTo>
                <a:lnTo>
                  <a:pt x="480" y="2155"/>
                </a:lnTo>
                <a:lnTo>
                  <a:pt x="369" y="2376"/>
                </a:lnTo>
                <a:lnTo>
                  <a:pt x="277" y="2615"/>
                </a:lnTo>
                <a:lnTo>
                  <a:pt x="203" y="2854"/>
                </a:lnTo>
                <a:lnTo>
                  <a:pt x="148" y="3112"/>
                </a:lnTo>
                <a:lnTo>
                  <a:pt x="93" y="3370"/>
                </a:lnTo>
                <a:lnTo>
                  <a:pt x="56" y="3628"/>
                </a:lnTo>
                <a:lnTo>
                  <a:pt x="19" y="3904"/>
                </a:lnTo>
                <a:lnTo>
                  <a:pt x="1" y="4456"/>
                </a:lnTo>
                <a:lnTo>
                  <a:pt x="1" y="5008"/>
                </a:lnTo>
                <a:lnTo>
                  <a:pt x="38" y="5542"/>
                </a:lnTo>
                <a:lnTo>
                  <a:pt x="93" y="6076"/>
                </a:lnTo>
                <a:lnTo>
                  <a:pt x="185" y="6592"/>
                </a:lnTo>
                <a:lnTo>
                  <a:pt x="277" y="7089"/>
                </a:lnTo>
                <a:lnTo>
                  <a:pt x="369" y="7531"/>
                </a:lnTo>
                <a:lnTo>
                  <a:pt x="553" y="8286"/>
                </a:lnTo>
                <a:lnTo>
                  <a:pt x="701" y="8783"/>
                </a:lnTo>
                <a:lnTo>
                  <a:pt x="756" y="8967"/>
                </a:lnTo>
                <a:lnTo>
                  <a:pt x="940" y="8875"/>
                </a:lnTo>
                <a:lnTo>
                  <a:pt x="1400" y="8636"/>
                </a:lnTo>
                <a:lnTo>
                  <a:pt x="2063" y="8249"/>
                </a:lnTo>
                <a:lnTo>
                  <a:pt x="2450" y="7991"/>
                </a:lnTo>
                <a:lnTo>
                  <a:pt x="2855" y="7715"/>
                </a:lnTo>
                <a:lnTo>
                  <a:pt x="3278" y="7420"/>
                </a:lnTo>
                <a:lnTo>
                  <a:pt x="3702" y="7089"/>
                </a:lnTo>
                <a:lnTo>
                  <a:pt x="4125" y="6721"/>
                </a:lnTo>
                <a:lnTo>
                  <a:pt x="4512" y="6334"/>
                </a:lnTo>
                <a:lnTo>
                  <a:pt x="4880" y="5947"/>
                </a:lnTo>
                <a:lnTo>
                  <a:pt x="5064" y="5727"/>
                </a:lnTo>
                <a:lnTo>
                  <a:pt x="5211" y="5524"/>
                </a:lnTo>
                <a:lnTo>
                  <a:pt x="5359" y="5303"/>
                </a:lnTo>
                <a:lnTo>
                  <a:pt x="5506" y="5082"/>
                </a:lnTo>
                <a:lnTo>
                  <a:pt x="5616" y="4843"/>
                </a:lnTo>
                <a:lnTo>
                  <a:pt x="5727" y="4622"/>
                </a:lnTo>
                <a:lnTo>
                  <a:pt x="5819" y="4382"/>
                </a:lnTo>
                <a:lnTo>
                  <a:pt x="5893" y="4162"/>
                </a:lnTo>
                <a:lnTo>
                  <a:pt x="5929" y="3941"/>
                </a:lnTo>
                <a:lnTo>
                  <a:pt x="5966" y="3701"/>
                </a:lnTo>
                <a:lnTo>
                  <a:pt x="6003" y="3499"/>
                </a:lnTo>
                <a:lnTo>
                  <a:pt x="6003" y="3278"/>
                </a:lnTo>
                <a:lnTo>
                  <a:pt x="6003" y="3057"/>
                </a:lnTo>
                <a:lnTo>
                  <a:pt x="5985" y="2854"/>
                </a:lnTo>
                <a:lnTo>
                  <a:pt x="5948" y="2652"/>
                </a:lnTo>
                <a:lnTo>
                  <a:pt x="5911" y="2449"/>
                </a:lnTo>
                <a:lnTo>
                  <a:pt x="5801" y="2063"/>
                </a:lnTo>
                <a:lnTo>
                  <a:pt x="5672" y="1713"/>
                </a:lnTo>
                <a:lnTo>
                  <a:pt x="5506" y="1381"/>
                </a:lnTo>
                <a:lnTo>
                  <a:pt x="5340" y="1087"/>
                </a:lnTo>
                <a:lnTo>
                  <a:pt x="5175" y="811"/>
                </a:lnTo>
                <a:lnTo>
                  <a:pt x="5009" y="571"/>
                </a:lnTo>
                <a:lnTo>
                  <a:pt x="4843" y="369"/>
                </a:lnTo>
                <a:lnTo>
                  <a:pt x="4604" y="93"/>
                </a:lnTo>
                <a:lnTo>
                  <a:pt x="451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2"/>
          <p:cNvSpPr/>
          <p:nvPr/>
        </p:nvSpPr>
        <p:spPr>
          <a:xfrm rot="-5564790">
            <a:off x="1156803" y="211500"/>
            <a:ext cx="672035" cy="536827"/>
          </a:xfrm>
          <a:custGeom>
            <a:avLst/>
            <a:gdLst/>
            <a:ahLst/>
            <a:cxnLst/>
            <a:rect l="l" t="t" r="r" b="b"/>
            <a:pathLst>
              <a:path w="13184" h="10532" extrusionOk="0">
                <a:moveTo>
                  <a:pt x="4640" y="0"/>
                </a:moveTo>
                <a:lnTo>
                  <a:pt x="4107" y="19"/>
                </a:lnTo>
                <a:lnTo>
                  <a:pt x="3609" y="55"/>
                </a:lnTo>
                <a:lnTo>
                  <a:pt x="3112" y="147"/>
                </a:lnTo>
                <a:lnTo>
                  <a:pt x="2652" y="240"/>
                </a:lnTo>
                <a:lnTo>
                  <a:pt x="2229" y="368"/>
                </a:lnTo>
                <a:lnTo>
                  <a:pt x="1823" y="497"/>
                </a:lnTo>
                <a:lnTo>
                  <a:pt x="1455" y="645"/>
                </a:lnTo>
                <a:lnTo>
                  <a:pt x="1124" y="792"/>
                </a:lnTo>
                <a:lnTo>
                  <a:pt x="608" y="1050"/>
                </a:lnTo>
                <a:lnTo>
                  <a:pt x="9280" y="7659"/>
                </a:lnTo>
                <a:lnTo>
                  <a:pt x="93" y="1731"/>
                </a:lnTo>
                <a:lnTo>
                  <a:pt x="38" y="2302"/>
                </a:lnTo>
                <a:lnTo>
                  <a:pt x="1" y="2651"/>
                </a:lnTo>
                <a:lnTo>
                  <a:pt x="1" y="3038"/>
                </a:lnTo>
                <a:lnTo>
                  <a:pt x="1" y="3480"/>
                </a:lnTo>
                <a:lnTo>
                  <a:pt x="38" y="3922"/>
                </a:lnTo>
                <a:lnTo>
                  <a:pt x="93" y="4401"/>
                </a:lnTo>
                <a:lnTo>
                  <a:pt x="166" y="4879"/>
                </a:lnTo>
                <a:lnTo>
                  <a:pt x="295" y="5376"/>
                </a:lnTo>
                <a:lnTo>
                  <a:pt x="461" y="5873"/>
                </a:lnTo>
                <a:lnTo>
                  <a:pt x="553" y="6131"/>
                </a:lnTo>
                <a:lnTo>
                  <a:pt x="664" y="6389"/>
                </a:lnTo>
                <a:lnTo>
                  <a:pt x="792" y="6628"/>
                </a:lnTo>
                <a:lnTo>
                  <a:pt x="940" y="6868"/>
                </a:lnTo>
                <a:lnTo>
                  <a:pt x="1087" y="7107"/>
                </a:lnTo>
                <a:lnTo>
                  <a:pt x="1253" y="7346"/>
                </a:lnTo>
                <a:lnTo>
                  <a:pt x="1437" y="7586"/>
                </a:lnTo>
                <a:lnTo>
                  <a:pt x="1639" y="7807"/>
                </a:lnTo>
                <a:lnTo>
                  <a:pt x="1842" y="8028"/>
                </a:lnTo>
                <a:lnTo>
                  <a:pt x="2081" y="8249"/>
                </a:lnTo>
                <a:lnTo>
                  <a:pt x="2321" y="8451"/>
                </a:lnTo>
                <a:lnTo>
                  <a:pt x="2597" y="8654"/>
                </a:lnTo>
                <a:lnTo>
                  <a:pt x="2928" y="8875"/>
                </a:lnTo>
                <a:lnTo>
                  <a:pt x="3296" y="9077"/>
                </a:lnTo>
                <a:lnTo>
                  <a:pt x="3683" y="9280"/>
                </a:lnTo>
                <a:lnTo>
                  <a:pt x="4070" y="9445"/>
                </a:lnTo>
                <a:lnTo>
                  <a:pt x="4475" y="9611"/>
                </a:lnTo>
                <a:lnTo>
                  <a:pt x="4898" y="9758"/>
                </a:lnTo>
                <a:lnTo>
                  <a:pt x="5322" y="9869"/>
                </a:lnTo>
                <a:lnTo>
                  <a:pt x="5764" y="9998"/>
                </a:lnTo>
                <a:lnTo>
                  <a:pt x="6187" y="10090"/>
                </a:lnTo>
                <a:lnTo>
                  <a:pt x="6629" y="10182"/>
                </a:lnTo>
                <a:lnTo>
                  <a:pt x="7071" y="10255"/>
                </a:lnTo>
                <a:lnTo>
                  <a:pt x="7513" y="10329"/>
                </a:lnTo>
                <a:lnTo>
                  <a:pt x="8378" y="10421"/>
                </a:lnTo>
                <a:lnTo>
                  <a:pt x="9225" y="10476"/>
                </a:lnTo>
                <a:lnTo>
                  <a:pt x="10035" y="10513"/>
                </a:lnTo>
                <a:lnTo>
                  <a:pt x="10772" y="10532"/>
                </a:lnTo>
                <a:lnTo>
                  <a:pt x="11434" y="10513"/>
                </a:lnTo>
                <a:lnTo>
                  <a:pt x="12024" y="10495"/>
                </a:lnTo>
                <a:lnTo>
                  <a:pt x="12870" y="10458"/>
                </a:lnTo>
                <a:lnTo>
                  <a:pt x="13183" y="10421"/>
                </a:lnTo>
                <a:lnTo>
                  <a:pt x="13091" y="10127"/>
                </a:lnTo>
                <a:lnTo>
                  <a:pt x="12852" y="9316"/>
                </a:lnTo>
                <a:lnTo>
                  <a:pt x="12686" y="8764"/>
                </a:lnTo>
                <a:lnTo>
                  <a:pt x="12465" y="8138"/>
                </a:lnTo>
                <a:lnTo>
                  <a:pt x="12189" y="7438"/>
                </a:lnTo>
                <a:lnTo>
                  <a:pt x="11895" y="6684"/>
                </a:lnTo>
                <a:lnTo>
                  <a:pt x="11545" y="5929"/>
                </a:lnTo>
                <a:lnTo>
                  <a:pt x="11158" y="5137"/>
                </a:lnTo>
                <a:lnTo>
                  <a:pt x="10956" y="4750"/>
                </a:lnTo>
                <a:lnTo>
                  <a:pt x="10735" y="4364"/>
                </a:lnTo>
                <a:lnTo>
                  <a:pt x="10495" y="3977"/>
                </a:lnTo>
                <a:lnTo>
                  <a:pt x="10256" y="3590"/>
                </a:lnTo>
                <a:lnTo>
                  <a:pt x="9998" y="3222"/>
                </a:lnTo>
                <a:lnTo>
                  <a:pt x="9740" y="2872"/>
                </a:lnTo>
                <a:lnTo>
                  <a:pt x="9464" y="2523"/>
                </a:lnTo>
                <a:lnTo>
                  <a:pt x="9170" y="2191"/>
                </a:lnTo>
                <a:lnTo>
                  <a:pt x="8875" y="1878"/>
                </a:lnTo>
                <a:lnTo>
                  <a:pt x="8562" y="1584"/>
                </a:lnTo>
                <a:lnTo>
                  <a:pt x="8249" y="1307"/>
                </a:lnTo>
                <a:lnTo>
                  <a:pt x="7918" y="1068"/>
                </a:lnTo>
                <a:lnTo>
                  <a:pt x="7642" y="884"/>
                </a:lnTo>
                <a:lnTo>
                  <a:pt x="7365" y="718"/>
                </a:lnTo>
                <a:lnTo>
                  <a:pt x="7089" y="589"/>
                </a:lnTo>
                <a:lnTo>
                  <a:pt x="6813" y="460"/>
                </a:lnTo>
                <a:lnTo>
                  <a:pt x="6537" y="350"/>
                </a:lnTo>
                <a:lnTo>
                  <a:pt x="6261" y="258"/>
                </a:lnTo>
                <a:lnTo>
                  <a:pt x="5985" y="184"/>
                </a:lnTo>
                <a:lnTo>
                  <a:pt x="5708" y="111"/>
                </a:lnTo>
                <a:lnTo>
                  <a:pt x="5432" y="74"/>
                </a:lnTo>
                <a:lnTo>
                  <a:pt x="5174" y="37"/>
                </a:lnTo>
                <a:lnTo>
                  <a:pt x="4898" y="19"/>
                </a:lnTo>
                <a:lnTo>
                  <a:pt x="464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2"/>
          <p:cNvSpPr/>
          <p:nvPr/>
        </p:nvSpPr>
        <p:spPr>
          <a:xfrm rot="8585060">
            <a:off x="241104" y="264328"/>
            <a:ext cx="975659" cy="1597185"/>
          </a:xfrm>
          <a:custGeom>
            <a:avLst/>
            <a:gdLst/>
            <a:ahLst/>
            <a:cxnLst/>
            <a:rect l="l" t="t" r="r" b="b"/>
            <a:pathLst>
              <a:path w="5838" h="9557" extrusionOk="0">
                <a:moveTo>
                  <a:pt x="3628" y="0"/>
                </a:moveTo>
                <a:lnTo>
                  <a:pt x="3499" y="37"/>
                </a:lnTo>
                <a:lnTo>
                  <a:pt x="3149" y="129"/>
                </a:lnTo>
                <a:lnTo>
                  <a:pt x="2910" y="203"/>
                </a:lnTo>
                <a:lnTo>
                  <a:pt x="2634" y="313"/>
                </a:lnTo>
                <a:lnTo>
                  <a:pt x="2358" y="442"/>
                </a:lnTo>
                <a:lnTo>
                  <a:pt x="2045" y="608"/>
                </a:lnTo>
                <a:lnTo>
                  <a:pt x="1732" y="792"/>
                </a:lnTo>
                <a:lnTo>
                  <a:pt x="1419" y="1013"/>
                </a:lnTo>
                <a:lnTo>
                  <a:pt x="1124" y="1289"/>
                </a:lnTo>
                <a:lnTo>
                  <a:pt x="977" y="1418"/>
                </a:lnTo>
                <a:lnTo>
                  <a:pt x="848" y="1584"/>
                </a:lnTo>
                <a:lnTo>
                  <a:pt x="719" y="1750"/>
                </a:lnTo>
                <a:lnTo>
                  <a:pt x="590" y="1915"/>
                </a:lnTo>
                <a:lnTo>
                  <a:pt x="480" y="2099"/>
                </a:lnTo>
                <a:lnTo>
                  <a:pt x="369" y="2302"/>
                </a:lnTo>
                <a:lnTo>
                  <a:pt x="277" y="2504"/>
                </a:lnTo>
                <a:lnTo>
                  <a:pt x="203" y="2725"/>
                </a:lnTo>
                <a:lnTo>
                  <a:pt x="130" y="2946"/>
                </a:lnTo>
                <a:lnTo>
                  <a:pt x="75" y="3186"/>
                </a:lnTo>
                <a:lnTo>
                  <a:pt x="38" y="3443"/>
                </a:lnTo>
                <a:lnTo>
                  <a:pt x="19" y="3701"/>
                </a:lnTo>
                <a:lnTo>
                  <a:pt x="1" y="3959"/>
                </a:lnTo>
                <a:lnTo>
                  <a:pt x="1" y="4217"/>
                </a:lnTo>
                <a:lnTo>
                  <a:pt x="19" y="4493"/>
                </a:lnTo>
                <a:lnTo>
                  <a:pt x="56" y="4751"/>
                </a:lnTo>
                <a:lnTo>
                  <a:pt x="130" y="5303"/>
                </a:lnTo>
                <a:lnTo>
                  <a:pt x="259" y="5837"/>
                </a:lnTo>
                <a:lnTo>
                  <a:pt x="406" y="6353"/>
                </a:lnTo>
                <a:lnTo>
                  <a:pt x="572" y="6868"/>
                </a:lnTo>
                <a:lnTo>
                  <a:pt x="756" y="7365"/>
                </a:lnTo>
                <a:lnTo>
                  <a:pt x="940" y="7807"/>
                </a:lnTo>
                <a:lnTo>
                  <a:pt x="1142" y="8231"/>
                </a:lnTo>
                <a:lnTo>
                  <a:pt x="1474" y="8930"/>
                </a:lnTo>
                <a:lnTo>
                  <a:pt x="1732" y="9390"/>
                </a:lnTo>
                <a:lnTo>
                  <a:pt x="1824" y="9556"/>
                </a:lnTo>
                <a:lnTo>
                  <a:pt x="1971" y="9427"/>
                </a:lnTo>
                <a:lnTo>
                  <a:pt x="2376" y="9096"/>
                </a:lnTo>
                <a:lnTo>
                  <a:pt x="2947" y="8580"/>
                </a:lnTo>
                <a:lnTo>
                  <a:pt x="3260" y="8249"/>
                </a:lnTo>
                <a:lnTo>
                  <a:pt x="3610" y="7899"/>
                </a:lnTo>
                <a:lnTo>
                  <a:pt x="3959" y="7512"/>
                </a:lnTo>
                <a:lnTo>
                  <a:pt x="4309" y="7107"/>
                </a:lnTo>
                <a:lnTo>
                  <a:pt x="4641" y="6666"/>
                </a:lnTo>
                <a:lnTo>
                  <a:pt x="4954" y="6205"/>
                </a:lnTo>
                <a:lnTo>
                  <a:pt x="5230" y="5745"/>
                </a:lnTo>
                <a:lnTo>
                  <a:pt x="5359" y="5506"/>
                </a:lnTo>
                <a:lnTo>
                  <a:pt x="5469" y="5266"/>
                </a:lnTo>
                <a:lnTo>
                  <a:pt x="5561" y="5008"/>
                </a:lnTo>
                <a:lnTo>
                  <a:pt x="5653" y="4769"/>
                </a:lnTo>
                <a:lnTo>
                  <a:pt x="5727" y="4530"/>
                </a:lnTo>
                <a:lnTo>
                  <a:pt x="5782" y="4272"/>
                </a:lnTo>
                <a:lnTo>
                  <a:pt x="5819" y="4033"/>
                </a:lnTo>
                <a:lnTo>
                  <a:pt x="5837" y="3793"/>
                </a:lnTo>
                <a:lnTo>
                  <a:pt x="5837" y="3554"/>
                </a:lnTo>
                <a:lnTo>
                  <a:pt x="5837" y="3333"/>
                </a:lnTo>
                <a:lnTo>
                  <a:pt x="5801" y="3112"/>
                </a:lnTo>
                <a:lnTo>
                  <a:pt x="5764" y="2910"/>
                </a:lnTo>
                <a:lnTo>
                  <a:pt x="5727" y="2689"/>
                </a:lnTo>
                <a:lnTo>
                  <a:pt x="5653" y="2486"/>
                </a:lnTo>
                <a:lnTo>
                  <a:pt x="5580" y="2302"/>
                </a:lnTo>
                <a:lnTo>
                  <a:pt x="5506" y="2118"/>
                </a:lnTo>
                <a:lnTo>
                  <a:pt x="5322" y="1768"/>
                </a:lnTo>
                <a:lnTo>
                  <a:pt x="5119" y="1437"/>
                </a:lnTo>
                <a:lnTo>
                  <a:pt x="4898" y="1142"/>
                </a:lnTo>
                <a:lnTo>
                  <a:pt x="4677" y="884"/>
                </a:lnTo>
                <a:lnTo>
                  <a:pt x="4457" y="663"/>
                </a:lnTo>
                <a:lnTo>
                  <a:pt x="4236" y="461"/>
                </a:lnTo>
                <a:lnTo>
                  <a:pt x="4051" y="295"/>
                </a:lnTo>
                <a:lnTo>
                  <a:pt x="3757" y="74"/>
                </a:lnTo>
                <a:lnTo>
                  <a:pt x="362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51B148"/>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Image background">
  <p:cSld name="BLANK_1">
    <p:bg>
      <p:bgPr>
        <a:solidFill>
          <a:schemeClr val="accent2"/>
        </a:solidFill>
        <a:effectLst/>
      </p:bgPr>
    </p:bg>
    <p:spTree>
      <p:nvGrpSpPr>
        <p:cNvPr id="1" name="Shape 98"/>
        <p:cNvGrpSpPr/>
        <p:nvPr/>
      </p:nvGrpSpPr>
      <p:grpSpPr>
        <a:xfrm>
          <a:off x="0" y="0"/>
          <a:ext cx="0" cy="0"/>
          <a:chOff x="0" y="0"/>
          <a:chExt cx="0" cy="0"/>
        </a:xfrm>
      </p:grpSpPr>
      <p:sp>
        <p:nvSpPr>
          <p:cNvPr id="99" name="Google Shape;99;p13"/>
          <p:cNvSpPr txBox="1">
            <a:spLocks noGrp="1"/>
          </p:cNvSpPr>
          <p:nvPr>
            <p:ph type="sldNum" idx="12"/>
          </p:nvPr>
        </p:nvSpPr>
        <p:spPr>
          <a:xfrm>
            <a:off x="76209" y="4749851"/>
            <a:ext cx="548700" cy="393600"/>
          </a:xfrm>
          <a:prstGeom prst="rect">
            <a:avLst/>
          </a:prstGeom>
        </p:spPr>
        <p:txBody>
          <a:bodyPr spcFirstLastPara="1" wrap="square" lIns="91425" tIns="91425" rIns="91425" bIns="91425" anchor="ctr"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marL="0" lvl="0" indent="0" algn="l" rtl="0">
              <a:spcBef>
                <a:spcPts val="0"/>
              </a:spcBef>
              <a:spcAft>
                <a:spcPts val="0"/>
              </a:spcAft>
              <a:buNone/>
            </a:pPr>
            <a:fld id="{00000000-1234-1234-1234-123412341234}" type="slidenum">
              <a:rPr lang="no"/>
              <a:t>‹#›</a:t>
            </a:fld>
            <a:endParaRPr/>
          </a:p>
        </p:txBody>
      </p:sp>
      <p:sp>
        <p:nvSpPr>
          <p:cNvPr id="100" name="Google Shape;100;p13"/>
          <p:cNvSpPr/>
          <p:nvPr/>
        </p:nvSpPr>
        <p:spPr>
          <a:xfrm rot="3560713">
            <a:off x="7919979" y="4139908"/>
            <a:ext cx="1129759" cy="685684"/>
          </a:xfrm>
          <a:custGeom>
            <a:avLst/>
            <a:gdLst/>
            <a:ahLst/>
            <a:cxnLst/>
            <a:rect l="l" t="t" r="r" b="b"/>
            <a:pathLst>
              <a:path w="15412" h="9354" extrusionOk="0">
                <a:moveTo>
                  <a:pt x="6224" y="1"/>
                </a:moveTo>
                <a:lnTo>
                  <a:pt x="5800" y="19"/>
                </a:lnTo>
                <a:lnTo>
                  <a:pt x="5377" y="75"/>
                </a:lnTo>
                <a:lnTo>
                  <a:pt x="4972" y="148"/>
                </a:lnTo>
                <a:lnTo>
                  <a:pt x="4659" y="240"/>
                </a:lnTo>
                <a:lnTo>
                  <a:pt x="4346" y="332"/>
                </a:lnTo>
                <a:lnTo>
                  <a:pt x="4051" y="424"/>
                </a:lnTo>
                <a:lnTo>
                  <a:pt x="3775" y="553"/>
                </a:lnTo>
                <a:lnTo>
                  <a:pt x="3517" y="682"/>
                </a:lnTo>
                <a:lnTo>
                  <a:pt x="3260" y="829"/>
                </a:lnTo>
                <a:lnTo>
                  <a:pt x="3020" y="977"/>
                </a:lnTo>
                <a:lnTo>
                  <a:pt x="2781" y="1142"/>
                </a:lnTo>
                <a:lnTo>
                  <a:pt x="2560" y="1308"/>
                </a:lnTo>
                <a:lnTo>
                  <a:pt x="2357" y="1474"/>
                </a:lnTo>
                <a:lnTo>
                  <a:pt x="2155" y="1658"/>
                </a:lnTo>
                <a:lnTo>
                  <a:pt x="1971" y="1842"/>
                </a:lnTo>
                <a:lnTo>
                  <a:pt x="1621" y="2247"/>
                </a:lnTo>
                <a:lnTo>
                  <a:pt x="1308" y="2652"/>
                </a:lnTo>
                <a:lnTo>
                  <a:pt x="1050" y="3057"/>
                </a:lnTo>
                <a:lnTo>
                  <a:pt x="811" y="3462"/>
                </a:lnTo>
                <a:lnTo>
                  <a:pt x="608" y="3867"/>
                </a:lnTo>
                <a:lnTo>
                  <a:pt x="424" y="4254"/>
                </a:lnTo>
                <a:lnTo>
                  <a:pt x="295" y="4622"/>
                </a:lnTo>
                <a:lnTo>
                  <a:pt x="166" y="4954"/>
                </a:lnTo>
                <a:lnTo>
                  <a:pt x="1" y="5524"/>
                </a:lnTo>
                <a:lnTo>
                  <a:pt x="10735" y="3628"/>
                </a:lnTo>
                <a:lnTo>
                  <a:pt x="10735" y="3628"/>
                </a:lnTo>
                <a:lnTo>
                  <a:pt x="166" y="6353"/>
                </a:lnTo>
                <a:lnTo>
                  <a:pt x="535" y="6795"/>
                </a:lnTo>
                <a:lnTo>
                  <a:pt x="792" y="7053"/>
                </a:lnTo>
                <a:lnTo>
                  <a:pt x="1069" y="7329"/>
                </a:lnTo>
                <a:lnTo>
                  <a:pt x="1382" y="7605"/>
                </a:lnTo>
                <a:lnTo>
                  <a:pt x="1731" y="7899"/>
                </a:lnTo>
                <a:lnTo>
                  <a:pt x="2118" y="8176"/>
                </a:lnTo>
                <a:lnTo>
                  <a:pt x="2542" y="8433"/>
                </a:lnTo>
                <a:lnTo>
                  <a:pt x="2983" y="8691"/>
                </a:lnTo>
                <a:lnTo>
                  <a:pt x="3462" y="8894"/>
                </a:lnTo>
                <a:lnTo>
                  <a:pt x="3720" y="9004"/>
                </a:lnTo>
                <a:lnTo>
                  <a:pt x="3978" y="9078"/>
                </a:lnTo>
                <a:lnTo>
                  <a:pt x="4235" y="9151"/>
                </a:lnTo>
                <a:lnTo>
                  <a:pt x="4512" y="9225"/>
                </a:lnTo>
                <a:lnTo>
                  <a:pt x="4806" y="9280"/>
                </a:lnTo>
                <a:lnTo>
                  <a:pt x="5082" y="9317"/>
                </a:lnTo>
                <a:lnTo>
                  <a:pt x="5377" y="9336"/>
                </a:lnTo>
                <a:lnTo>
                  <a:pt x="5672" y="9354"/>
                </a:lnTo>
                <a:lnTo>
                  <a:pt x="5985" y="9336"/>
                </a:lnTo>
                <a:lnTo>
                  <a:pt x="6298" y="9317"/>
                </a:lnTo>
                <a:lnTo>
                  <a:pt x="6611" y="9280"/>
                </a:lnTo>
                <a:lnTo>
                  <a:pt x="6942" y="9207"/>
                </a:lnTo>
                <a:lnTo>
                  <a:pt x="7347" y="9115"/>
                </a:lnTo>
                <a:lnTo>
                  <a:pt x="7752" y="8986"/>
                </a:lnTo>
                <a:lnTo>
                  <a:pt x="8139" y="8838"/>
                </a:lnTo>
                <a:lnTo>
                  <a:pt x="8544" y="8654"/>
                </a:lnTo>
                <a:lnTo>
                  <a:pt x="8930" y="8470"/>
                </a:lnTo>
                <a:lnTo>
                  <a:pt x="9317" y="8249"/>
                </a:lnTo>
                <a:lnTo>
                  <a:pt x="9704" y="8028"/>
                </a:lnTo>
                <a:lnTo>
                  <a:pt x="10072" y="7789"/>
                </a:lnTo>
                <a:lnTo>
                  <a:pt x="10440" y="7531"/>
                </a:lnTo>
                <a:lnTo>
                  <a:pt x="10808" y="7273"/>
                </a:lnTo>
                <a:lnTo>
                  <a:pt x="11158" y="6997"/>
                </a:lnTo>
                <a:lnTo>
                  <a:pt x="11508" y="6721"/>
                </a:lnTo>
                <a:lnTo>
                  <a:pt x="12171" y="6150"/>
                </a:lnTo>
                <a:lnTo>
                  <a:pt x="12797" y="5561"/>
                </a:lnTo>
                <a:lnTo>
                  <a:pt x="13349" y="5009"/>
                </a:lnTo>
                <a:lnTo>
                  <a:pt x="13865" y="4456"/>
                </a:lnTo>
                <a:lnTo>
                  <a:pt x="14325" y="3959"/>
                </a:lnTo>
                <a:lnTo>
                  <a:pt x="14693" y="3517"/>
                </a:lnTo>
                <a:lnTo>
                  <a:pt x="15227" y="2873"/>
                </a:lnTo>
                <a:lnTo>
                  <a:pt x="15411" y="2615"/>
                </a:lnTo>
                <a:lnTo>
                  <a:pt x="15154" y="2486"/>
                </a:lnTo>
                <a:lnTo>
                  <a:pt x="14399" y="2100"/>
                </a:lnTo>
                <a:lnTo>
                  <a:pt x="13865" y="1860"/>
                </a:lnTo>
                <a:lnTo>
                  <a:pt x="13239" y="1603"/>
                </a:lnTo>
                <a:lnTo>
                  <a:pt x="12558" y="1327"/>
                </a:lnTo>
                <a:lnTo>
                  <a:pt x="11803" y="1032"/>
                </a:lnTo>
                <a:lnTo>
                  <a:pt x="11011" y="774"/>
                </a:lnTo>
                <a:lnTo>
                  <a:pt x="10164" y="535"/>
                </a:lnTo>
                <a:lnTo>
                  <a:pt x="9741" y="406"/>
                </a:lnTo>
                <a:lnTo>
                  <a:pt x="9299" y="314"/>
                </a:lnTo>
                <a:lnTo>
                  <a:pt x="8857" y="222"/>
                </a:lnTo>
                <a:lnTo>
                  <a:pt x="8415" y="148"/>
                </a:lnTo>
                <a:lnTo>
                  <a:pt x="7973" y="75"/>
                </a:lnTo>
                <a:lnTo>
                  <a:pt x="7531" y="38"/>
                </a:lnTo>
                <a:lnTo>
                  <a:pt x="708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3"/>
          <p:cNvSpPr/>
          <p:nvPr/>
        </p:nvSpPr>
        <p:spPr>
          <a:xfrm rot="1619439">
            <a:off x="7518911" y="3963338"/>
            <a:ext cx="440102" cy="657294"/>
          </a:xfrm>
          <a:custGeom>
            <a:avLst/>
            <a:gdLst/>
            <a:ahLst/>
            <a:cxnLst/>
            <a:rect l="l" t="t" r="r" b="b"/>
            <a:pathLst>
              <a:path w="6004" h="8967" extrusionOk="0">
                <a:moveTo>
                  <a:pt x="4383" y="0"/>
                </a:moveTo>
                <a:lnTo>
                  <a:pt x="4015" y="19"/>
                </a:lnTo>
                <a:lnTo>
                  <a:pt x="3757" y="56"/>
                </a:lnTo>
                <a:lnTo>
                  <a:pt x="3481" y="93"/>
                </a:lnTo>
                <a:lnTo>
                  <a:pt x="3168" y="166"/>
                </a:lnTo>
                <a:lnTo>
                  <a:pt x="2836" y="258"/>
                </a:lnTo>
                <a:lnTo>
                  <a:pt x="2486" y="387"/>
                </a:lnTo>
                <a:lnTo>
                  <a:pt x="2137" y="534"/>
                </a:lnTo>
                <a:lnTo>
                  <a:pt x="1787" y="737"/>
                </a:lnTo>
                <a:lnTo>
                  <a:pt x="1621" y="847"/>
                </a:lnTo>
                <a:lnTo>
                  <a:pt x="1455" y="958"/>
                </a:lnTo>
                <a:lnTo>
                  <a:pt x="1290" y="1087"/>
                </a:lnTo>
                <a:lnTo>
                  <a:pt x="1142" y="1234"/>
                </a:lnTo>
                <a:lnTo>
                  <a:pt x="995" y="1400"/>
                </a:lnTo>
                <a:lnTo>
                  <a:pt x="848" y="1565"/>
                </a:lnTo>
                <a:lnTo>
                  <a:pt x="719" y="1750"/>
                </a:lnTo>
                <a:lnTo>
                  <a:pt x="590" y="1934"/>
                </a:lnTo>
                <a:lnTo>
                  <a:pt x="480" y="2155"/>
                </a:lnTo>
                <a:lnTo>
                  <a:pt x="369" y="2376"/>
                </a:lnTo>
                <a:lnTo>
                  <a:pt x="277" y="2615"/>
                </a:lnTo>
                <a:lnTo>
                  <a:pt x="203" y="2854"/>
                </a:lnTo>
                <a:lnTo>
                  <a:pt x="148" y="3112"/>
                </a:lnTo>
                <a:lnTo>
                  <a:pt x="93" y="3370"/>
                </a:lnTo>
                <a:lnTo>
                  <a:pt x="56" y="3628"/>
                </a:lnTo>
                <a:lnTo>
                  <a:pt x="19" y="3904"/>
                </a:lnTo>
                <a:lnTo>
                  <a:pt x="1" y="4456"/>
                </a:lnTo>
                <a:lnTo>
                  <a:pt x="1" y="5008"/>
                </a:lnTo>
                <a:lnTo>
                  <a:pt x="38" y="5542"/>
                </a:lnTo>
                <a:lnTo>
                  <a:pt x="93" y="6076"/>
                </a:lnTo>
                <a:lnTo>
                  <a:pt x="185" y="6592"/>
                </a:lnTo>
                <a:lnTo>
                  <a:pt x="277" y="7089"/>
                </a:lnTo>
                <a:lnTo>
                  <a:pt x="369" y="7531"/>
                </a:lnTo>
                <a:lnTo>
                  <a:pt x="553" y="8286"/>
                </a:lnTo>
                <a:lnTo>
                  <a:pt x="701" y="8783"/>
                </a:lnTo>
                <a:lnTo>
                  <a:pt x="756" y="8967"/>
                </a:lnTo>
                <a:lnTo>
                  <a:pt x="940" y="8875"/>
                </a:lnTo>
                <a:lnTo>
                  <a:pt x="1400" y="8636"/>
                </a:lnTo>
                <a:lnTo>
                  <a:pt x="2063" y="8249"/>
                </a:lnTo>
                <a:lnTo>
                  <a:pt x="2450" y="7991"/>
                </a:lnTo>
                <a:lnTo>
                  <a:pt x="2855" y="7715"/>
                </a:lnTo>
                <a:lnTo>
                  <a:pt x="3278" y="7420"/>
                </a:lnTo>
                <a:lnTo>
                  <a:pt x="3702" y="7089"/>
                </a:lnTo>
                <a:lnTo>
                  <a:pt x="4125" y="6721"/>
                </a:lnTo>
                <a:lnTo>
                  <a:pt x="4512" y="6334"/>
                </a:lnTo>
                <a:lnTo>
                  <a:pt x="4880" y="5947"/>
                </a:lnTo>
                <a:lnTo>
                  <a:pt x="5064" y="5727"/>
                </a:lnTo>
                <a:lnTo>
                  <a:pt x="5211" y="5524"/>
                </a:lnTo>
                <a:lnTo>
                  <a:pt x="5359" y="5303"/>
                </a:lnTo>
                <a:lnTo>
                  <a:pt x="5506" y="5082"/>
                </a:lnTo>
                <a:lnTo>
                  <a:pt x="5616" y="4843"/>
                </a:lnTo>
                <a:lnTo>
                  <a:pt x="5727" y="4622"/>
                </a:lnTo>
                <a:lnTo>
                  <a:pt x="5819" y="4382"/>
                </a:lnTo>
                <a:lnTo>
                  <a:pt x="5893" y="4162"/>
                </a:lnTo>
                <a:lnTo>
                  <a:pt x="5929" y="3941"/>
                </a:lnTo>
                <a:lnTo>
                  <a:pt x="5966" y="3701"/>
                </a:lnTo>
                <a:lnTo>
                  <a:pt x="6003" y="3499"/>
                </a:lnTo>
                <a:lnTo>
                  <a:pt x="6003" y="3278"/>
                </a:lnTo>
                <a:lnTo>
                  <a:pt x="6003" y="3057"/>
                </a:lnTo>
                <a:lnTo>
                  <a:pt x="5985" y="2854"/>
                </a:lnTo>
                <a:lnTo>
                  <a:pt x="5948" y="2652"/>
                </a:lnTo>
                <a:lnTo>
                  <a:pt x="5911" y="2449"/>
                </a:lnTo>
                <a:lnTo>
                  <a:pt x="5801" y="2063"/>
                </a:lnTo>
                <a:lnTo>
                  <a:pt x="5672" y="1713"/>
                </a:lnTo>
                <a:lnTo>
                  <a:pt x="5506" y="1381"/>
                </a:lnTo>
                <a:lnTo>
                  <a:pt x="5340" y="1087"/>
                </a:lnTo>
                <a:lnTo>
                  <a:pt x="5175" y="811"/>
                </a:lnTo>
                <a:lnTo>
                  <a:pt x="5009" y="571"/>
                </a:lnTo>
                <a:lnTo>
                  <a:pt x="4843" y="369"/>
                </a:lnTo>
                <a:lnTo>
                  <a:pt x="4604" y="93"/>
                </a:lnTo>
                <a:lnTo>
                  <a:pt x="451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3"/>
          <p:cNvSpPr/>
          <p:nvPr/>
        </p:nvSpPr>
        <p:spPr>
          <a:xfrm rot="-5564790">
            <a:off x="1156803" y="211500"/>
            <a:ext cx="672035" cy="536827"/>
          </a:xfrm>
          <a:custGeom>
            <a:avLst/>
            <a:gdLst/>
            <a:ahLst/>
            <a:cxnLst/>
            <a:rect l="l" t="t" r="r" b="b"/>
            <a:pathLst>
              <a:path w="13184" h="10532" extrusionOk="0">
                <a:moveTo>
                  <a:pt x="4640" y="0"/>
                </a:moveTo>
                <a:lnTo>
                  <a:pt x="4107" y="19"/>
                </a:lnTo>
                <a:lnTo>
                  <a:pt x="3609" y="55"/>
                </a:lnTo>
                <a:lnTo>
                  <a:pt x="3112" y="147"/>
                </a:lnTo>
                <a:lnTo>
                  <a:pt x="2652" y="240"/>
                </a:lnTo>
                <a:lnTo>
                  <a:pt x="2229" y="368"/>
                </a:lnTo>
                <a:lnTo>
                  <a:pt x="1823" y="497"/>
                </a:lnTo>
                <a:lnTo>
                  <a:pt x="1455" y="645"/>
                </a:lnTo>
                <a:lnTo>
                  <a:pt x="1124" y="792"/>
                </a:lnTo>
                <a:lnTo>
                  <a:pt x="608" y="1050"/>
                </a:lnTo>
                <a:lnTo>
                  <a:pt x="9280" y="7659"/>
                </a:lnTo>
                <a:lnTo>
                  <a:pt x="93" y="1731"/>
                </a:lnTo>
                <a:lnTo>
                  <a:pt x="38" y="2302"/>
                </a:lnTo>
                <a:lnTo>
                  <a:pt x="1" y="2651"/>
                </a:lnTo>
                <a:lnTo>
                  <a:pt x="1" y="3038"/>
                </a:lnTo>
                <a:lnTo>
                  <a:pt x="1" y="3480"/>
                </a:lnTo>
                <a:lnTo>
                  <a:pt x="38" y="3922"/>
                </a:lnTo>
                <a:lnTo>
                  <a:pt x="93" y="4401"/>
                </a:lnTo>
                <a:lnTo>
                  <a:pt x="166" y="4879"/>
                </a:lnTo>
                <a:lnTo>
                  <a:pt x="295" y="5376"/>
                </a:lnTo>
                <a:lnTo>
                  <a:pt x="461" y="5873"/>
                </a:lnTo>
                <a:lnTo>
                  <a:pt x="553" y="6131"/>
                </a:lnTo>
                <a:lnTo>
                  <a:pt x="664" y="6389"/>
                </a:lnTo>
                <a:lnTo>
                  <a:pt x="792" y="6628"/>
                </a:lnTo>
                <a:lnTo>
                  <a:pt x="940" y="6868"/>
                </a:lnTo>
                <a:lnTo>
                  <a:pt x="1087" y="7107"/>
                </a:lnTo>
                <a:lnTo>
                  <a:pt x="1253" y="7346"/>
                </a:lnTo>
                <a:lnTo>
                  <a:pt x="1437" y="7586"/>
                </a:lnTo>
                <a:lnTo>
                  <a:pt x="1639" y="7807"/>
                </a:lnTo>
                <a:lnTo>
                  <a:pt x="1842" y="8028"/>
                </a:lnTo>
                <a:lnTo>
                  <a:pt x="2081" y="8249"/>
                </a:lnTo>
                <a:lnTo>
                  <a:pt x="2321" y="8451"/>
                </a:lnTo>
                <a:lnTo>
                  <a:pt x="2597" y="8654"/>
                </a:lnTo>
                <a:lnTo>
                  <a:pt x="2928" y="8875"/>
                </a:lnTo>
                <a:lnTo>
                  <a:pt x="3296" y="9077"/>
                </a:lnTo>
                <a:lnTo>
                  <a:pt x="3683" y="9280"/>
                </a:lnTo>
                <a:lnTo>
                  <a:pt x="4070" y="9445"/>
                </a:lnTo>
                <a:lnTo>
                  <a:pt x="4475" y="9611"/>
                </a:lnTo>
                <a:lnTo>
                  <a:pt x="4898" y="9758"/>
                </a:lnTo>
                <a:lnTo>
                  <a:pt x="5322" y="9869"/>
                </a:lnTo>
                <a:lnTo>
                  <a:pt x="5764" y="9998"/>
                </a:lnTo>
                <a:lnTo>
                  <a:pt x="6187" y="10090"/>
                </a:lnTo>
                <a:lnTo>
                  <a:pt x="6629" y="10182"/>
                </a:lnTo>
                <a:lnTo>
                  <a:pt x="7071" y="10255"/>
                </a:lnTo>
                <a:lnTo>
                  <a:pt x="7513" y="10329"/>
                </a:lnTo>
                <a:lnTo>
                  <a:pt x="8378" y="10421"/>
                </a:lnTo>
                <a:lnTo>
                  <a:pt x="9225" y="10476"/>
                </a:lnTo>
                <a:lnTo>
                  <a:pt x="10035" y="10513"/>
                </a:lnTo>
                <a:lnTo>
                  <a:pt x="10772" y="10532"/>
                </a:lnTo>
                <a:lnTo>
                  <a:pt x="11434" y="10513"/>
                </a:lnTo>
                <a:lnTo>
                  <a:pt x="12024" y="10495"/>
                </a:lnTo>
                <a:lnTo>
                  <a:pt x="12870" y="10458"/>
                </a:lnTo>
                <a:lnTo>
                  <a:pt x="13183" y="10421"/>
                </a:lnTo>
                <a:lnTo>
                  <a:pt x="13091" y="10127"/>
                </a:lnTo>
                <a:lnTo>
                  <a:pt x="12852" y="9316"/>
                </a:lnTo>
                <a:lnTo>
                  <a:pt x="12686" y="8764"/>
                </a:lnTo>
                <a:lnTo>
                  <a:pt x="12465" y="8138"/>
                </a:lnTo>
                <a:lnTo>
                  <a:pt x="12189" y="7438"/>
                </a:lnTo>
                <a:lnTo>
                  <a:pt x="11895" y="6684"/>
                </a:lnTo>
                <a:lnTo>
                  <a:pt x="11545" y="5929"/>
                </a:lnTo>
                <a:lnTo>
                  <a:pt x="11158" y="5137"/>
                </a:lnTo>
                <a:lnTo>
                  <a:pt x="10956" y="4750"/>
                </a:lnTo>
                <a:lnTo>
                  <a:pt x="10735" y="4364"/>
                </a:lnTo>
                <a:lnTo>
                  <a:pt x="10495" y="3977"/>
                </a:lnTo>
                <a:lnTo>
                  <a:pt x="10256" y="3590"/>
                </a:lnTo>
                <a:lnTo>
                  <a:pt x="9998" y="3222"/>
                </a:lnTo>
                <a:lnTo>
                  <a:pt x="9740" y="2872"/>
                </a:lnTo>
                <a:lnTo>
                  <a:pt x="9464" y="2523"/>
                </a:lnTo>
                <a:lnTo>
                  <a:pt x="9170" y="2191"/>
                </a:lnTo>
                <a:lnTo>
                  <a:pt x="8875" y="1878"/>
                </a:lnTo>
                <a:lnTo>
                  <a:pt x="8562" y="1584"/>
                </a:lnTo>
                <a:lnTo>
                  <a:pt x="8249" y="1307"/>
                </a:lnTo>
                <a:lnTo>
                  <a:pt x="7918" y="1068"/>
                </a:lnTo>
                <a:lnTo>
                  <a:pt x="7642" y="884"/>
                </a:lnTo>
                <a:lnTo>
                  <a:pt x="7365" y="718"/>
                </a:lnTo>
                <a:lnTo>
                  <a:pt x="7089" y="589"/>
                </a:lnTo>
                <a:lnTo>
                  <a:pt x="6813" y="460"/>
                </a:lnTo>
                <a:lnTo>
                  <a:pt x="6537" y="350"/>
                </a:lnTo>
                <a:lnTo>
                  <a:pt x="6261" y="258"/>
                </a:lnTo>
                <a:lnTo>
                  <a:pt x="5985" y="184"/>
                </a:lnTo>
                <a:lnTo>
                  <a:pt x="5708" y="111"/>
                </a:lnTo>
                <a:lnTo>
                  <a:pt x="5432" y="74"/>
                </a:lnTo>
                <a:lnTo>
                  <a:pt x="5174" y="37"/>
                </a:lnTo>
                <a:lnTo>
                  <a:pt x="4898" y="19"/>
                </a:lnTo>
                <a:lnTo>
                  <a:pt x="464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3"/>
          <p:cNvSpPr/>
          <p:nvPr/>
        </p:nvSpPr>
        <p:spPr>
          <a:xfrm rot="8585060">
            <a:off x="241104" y="264328"/>
            <a:ext cx="975659" cy="1597185"/>
          </a:xfrm>
          <a:custGeom>
            <a:avLst/>
            <a:gdLst/>
            <a:ahLst/>
            <a:cxnLst/>
            <a:rect l="l" t="t" r="r" b="b"/>
            <a:pathLst>
              <a:path w="5838" h="9557" extrusionOk="0">
                <a:moveTo>
                  <a:pt x="3628" y="0"/>
                </a:moveTo>
                <a:lnTo>
                  <a:pt x="3499" y="37"/>
                </a:lnTo>
                <a:lnTo>
                  <a:pt x="3149" y="129"/>
                </a:lnTo>
                <a:lnTo>
                  <a:pt x="2910" y="203"/>
                </a:lnTo>
                <a:lnTo>
                  <a:pt x="2634" y="313"/>
                </a:lnTo>
                <a:lnTo>
                  <a:pt x="2358" y="442"/>
                </a:lnTo>
                <a:lnTo>
                  <a:pt x="2045" y="608"/>
                </a:lnTo>
                <a:lnTo>
                  <a:pt x="1732" y="792"/>
                </a:lnTo>
                <a:lnTo>
                  <a:pt x="1419" y="1013"/>
                </a:lnTo>
                <a:lnTo>
                  <a:pt x="1124" y="1289"/>
                </a:lnTo>
                <a:lnTo>
                  <a:pt x="977" y="1418"/>
                </a:lnTo>
                <a:lnTo>
                  <a:pt x="848" y="1584"/>
                </a:lnTo>
                <a:lnTo>
                  <a:pt x="719" y="1750"/>
                </a:lnTo>
                <a:lnTo>
                  <a:pt x="590" y="1915"/>
                </a:lnTo>
                <a:lnTo>
                  <a:pt x="480" y="2099"/>
                </a:lnTo>
                <a:lnTo>
                  <a:pt x="369" y="2302"/>
                </a:lnTo>
                <a:lnTo>
                  <a:pt x="277" y="2504"/>
                </a:lnTo>
                <a:lnTo>
                  <a:pt x="203" y="2725"/>
                </a:lnTo>
                <a:lnTo>
                  <a:pt x="130" y="2946"/>
                </a:lnTo>
                <a:lnTo>
                  <a:pt x="75" y="3186"/>
                </a:lnTo>
                <a:lnTo>
                  <a:pt x="38" y="3443"/>
                </a:lnTo>
                <a:lnTo>
                  <a:pt x="19" y="3701"/>
                </a:lnTo>
                <a:lnTo>
                  <a:pt x="1" y="3959"/>
                </a:lnTo>
                <a:lnTo>
                  <a:pt x="1" y="4217"/>
                </a:lnTo>
                <a:lnTo>
                  <a:pt x="19" y="4493"/>
                </a:lnTo>
                <a:lnTo>
                  <a:pt x="56" y="4751"/>
                </a:lnTo>
                <a:lnTo>
                  <a:pt x="130" y="5303"/>
                </a:lnTo>
                <a:lnTo>
                  <a:pt x="259" y="5837"/>
                </a:lnTo>
                <a:lnTo>
                  <a:pt x="406" y="6353"/>
                </a:lnTo>
                <a:lnTo>
                  <a:pt x="572" y="6868"/>
                </a:lnTo>
                <a:lnTo>
                  <a:pt x="756" y="7365"/>
                </a:lnTo>
                <a:lnTo>
                  <a:pt x="940" y="7807"/>
                </a:lnTo>
                <a:lnTo>
                  <a:pt x="1142" y="8231"/>
                </a:lnTo>
                <a:lnTo>
                  <a:pt x="1474" y="8930"/>
                </a:lnTo>
                <a:lnTo>
                  <a:pt x="1732" y="9390"/>
                </a:lnTo>
                <a:lnTo>
                  <a:pt x="1824" y="9556"/>
                </a:lnTo>
                <a:lnTo>
                  <a:pt x="1971" y="9427"/>
                </a:lnTo>
                <a:lnTo>
                  <a:pt x="2376" y="9096"/>
                </a:lnTo>
                <a:lnTo>
                  <a:pt x="2947" y="8580"/>
                </a:lnTo>
                <a:lnTo>
                  <a:pt x="3260" y="8249"/>
                </a:lnTo>
                <a:lnTo>
                  <a:pt x="3610" y="7899"/>
                </a:lnTo>
                <a:lnTo>
                  <a:pt x="3959" y="7512"/>
                </a:lnTo>
                <a:lnTo>
                  <a:pt x="4309" y="7107"/>
                </a:lnTo>
                <a:lnTo>
                  <a:pt x="4641" y="6666"/>
                </a:lnTo>
                <a:lnTo>
                  <a:pt x="4954" y="6205"/>
                </a:lnTo>
                <a:lnTo>
                  <a:pt x="5230" y="5745"/>
                </a:lnTo>
                <a:lnTo>
                  <a:pt x="5359" y="5506"/>
                </a:lnTo>
                <a:lnTo>
                  <a:pt x="5469" y="5266"/>
                </a:lnTo>
                <a:lnTo>
                  <a:pt x="5561" y="5008"/>
                </a:lnTo>
                <a:lnTo>
                  <a:pt x="5653" y="4769"/>
                </a:lnTo>
                <a:lnTo>
                  <a:pt x="5727" y="4530"/>
                </a:lnTo>
                <a:lnTo>
                  <a:pt x="5782" y="4272"/>
                </a:lnTo>
                <a:lnTo>
                  <a:pt x="5819" y="4033"/>
                </a:lnTo>
                <a:lnTo>
                  <a:pt x="5837" y="3793"/>
                </a:lnTo>
                <a:lnTo>
                  <a:pt x="5837" y="3554"/>
                </a:lnTo>
                <a:lnTo>
                  <a:pt x="5837" y="3333"/>
                </a:lnTo>
                <a:lnTo>
                  <a:pt x="5801" y="3112"/>
                </a:lnTo>
                <a:lnTo>
                  <a:pt x="5764" y="2910"/>
                </a:lnTo>
                <a:lnTo>
                  <a:pt x="5727" y="2689"/>
                </a:lnTo>
                <a:lnTo>
                  <a:pt x="5653" y="2486"/>
                </a:lnTo>
                <a:lnTo>
                  <a:pt x="5580" y="2302"/>
                </a:lnTo>
                <a:lnTo>
                  <a:pt x="5506" y="2118"/>
                </a:lnTo>
                <a:lnTo>
                  <a:pt x="5322" y="1768"/>
                </a:lnTo>
                <a:lnTo>
                  <a:pt x="5119" y="1437"/>
                </a:lnTo>
                <a:lnTo>
                  <a:pt x="4898" y="1142"/>
                </a:lnTo>
                <a:lnTo>
                  <a:pt x="4677" y="884"/>
                </a:lnTo>
                <a:lnTo>
                  <a:pt x="4457" y="663"/>
                </a:lnTo>
                <a:lnTo>
                  <a:pt x="4236" y="461"/>
                </a:lnTo>
                <a:lnTo>
                  <a:pt x="4051" y="295"/>
                </a:lnTo>
                <a:lnTo>
                  <a:pt x="3757" y="74"/>
                </a:lnTo>
                <a:lnTo>
                  <a:pt x="3628" y="0"/>
                </a:lnTo>
                <a:close/>
              </a:path>
            </a:pathLst>
          </a:custGeom>
          <a:solidFill>
            <a:srgbClr val="1D5885">
              <a:alpha val="523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_2">
  <p:cSld name="TITLE_2">
    <p:spTree>
      <p:nvGrpSpPr>
        <p:cNvPr id="1" name="Shape 104"/>
        <p:cNvGrpSpPr/>
        <p:nvPr/>
      </p:nvGrpSpPr>
      <p:grpSpPr>
        <a:xfrm>
          <a:off x="0" y="0"/>
          <a:ext cx="0" cy="0"/>
          <a:chOff x="0" y="0"/>
          <a:chExt cx="0" cy="0"/>
        </a:xfrm>
      </p:grpSpPr>
      <p:sp>
        <p:nvSpPr>
          <p:cNvPr id="105" name="Google Shape;105;p1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06" name="Google Shape;106;p1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60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07" name="Google Shape;107;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accent3"/>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320075" y="893225"/>
            <a:ext cx="4366800" cy="6909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accent1"/>
              </a:buClr>
              <a:buSzPts val="3600"/>
              <a:buFont typeface="Dosis Light"/>
              <a:buNone/>
              <a:defRPr sz="3600">
                <a:solidFill>
                  <a:schemeClr val="accent1"/>
                </a:solidFill>
                <a:latin typeface="Dosis Light"/>
                <a:ea typeface="Dosis Light"/>
                <a:cs typeface="Dosis Light"/>
                <a:sym typeface="Dosis Light"/>
              </a:defRPr>
            </a:lvl1pPr>
            <a:lvl2pPr lvl="1">
              <a:spcBef>
                <a:spcPts val="0"/>
              </a:spcBef>
              <a:spcAft>
                <a:spcPts val="0"/>
              </a:spcAft>
              <a:buClr>
                <a:schemeClr val="accent1"/>
              </a:buClr>
              <a:buSzPts val="3600"/>
              <a:buFont typeface="Dosis Light"/>
              <a:buNone/>
              <a:defRPr sz="3600">
                <a:solidFill>
                  <a:schemeClr val="accent1"/>
                </a:solidFill>
                <a:latin typeface="Dosis Light"/>
                <a:ea typeface="Dosis Light"/>
                <a:cs typeface="Dosis Light"/>
                <a:sym typeface="Dosis Light"/>
              </a:defRPr>
            </a:lvl2pPr>
            <a:lvl3pPr lvl="2">
              <a:spcBef>
                <a:spcPts val="0"/>
              </a:spcBef>
              <a:spcAft>
                <a:spcPts val="0"/>
              </a:spcAft>
              <a:buClr>
                <a:schemeClr val="accent1"/>
              </a:buClr>
              <a:buSzPts val="3600"/>
              <a:buFont typeface="Dosis Light"/>
              <a:buNone/>
              <a:defRPr sz="3600">
                <a:solidFill>
                  <a:schemeClr val="accent1"/>
                </a:solidFill>
                <a:latin typeface="Dosis Light"/>
                <a:ea typeface="Dosis Light"/>
                <a:cs typeface="Dosis Light"/>
                <a:sym typeface="Dosis Light"/>
              </a:defRPr>
            </a:lvl3pPr>
            <a:lvl4pPr lvl="3">
              <a:spcBef>
                <a:spcPts val="0"/>
              </a:spcBef>
              <a:spcAft>
                <a:spcPts val="0"/>
              </a:spcAft>
              <a:buClr>
                <a:schemeClr val="accent1"/>
              </a:buClr>
              <a:buSzPts val="3600"/>
              <a:buFont typeface="Dosis Light"/>
              <a:buNone/>
              <a:defRPr sz="3600">
                <a:solidFill>
                  <a:schemeClr val="accent1"/>
                </a:solidFill>
                <a:latin typeface="Dosis Light"/>
                <a:ea typeface="Dosis Light"/>
                <a:cs typeface="Dosis Light"/>
                <a:sym typeface="Dosis Light"/>
              </a:defRPr>
            </a:lvl4pPr>
            <a:lvl5pPr lvl="4">
              <a:spcBef>
                <a:spcPts val="0"/>
              </a:spcBef>
              <a:spcAft>
                <a:spcPts val="0"/>
              </a:spcAft>
              <a:buClr>
                <a:schemeClr val="accent1"/>
              </a:buClr>
              <a:buSzPts val="3600"/>
              <a:buFont typeface="Dosis Light"/>
              <a:buNone/>
              <a:defRPr sz="3600">
                <a:solidFill>
                  <a:schemeClr val="accent1"/>
                </a:solidFill>
                <a:latin typeface="Dosis Light"/>
                <a:ea typeface="Dosis Light"/>
                <a:cs typeface="Dosis Light"/>
                <a:sym typeface="Dosis Light"/>
              </a:defRPr>
            </a:lvl5pPr>
            <a:lvl6pPr lvl="5">
              <a:spcBef>
                <a:spcPts val="0"/>
              </a:spcBef>
              <a:spcAft>
                <a:spcPts val="0"/>
              </a:spcAft>
              <a:buClr>
                <a:schemeClr val="accent1"/>
              </a:buClr>
              <a:buSzPts val="3600"/>
              <a:buFont typeface="Dosis Light"/>
              <a:buNone/>
              <a:defRPr sz="3600">
                <a:solidFill>
                  <a:schemeClr val="accent1"/>
                </a:solidFill>
                <a:latin typeface="Dosis Light"/>
                <a:ea typeface="Dosis Light"/>
                <a:cs typeface="Dosis Light"/>
                <a:sym typeface="Dosis Light"/>
              </a:defRPr>
            </a:lvl6pPr>
            <a:lvl7pPr lvl="6">
              <a:spcBef>
                <a:spcPts val="0"/>
              </a:spcBef>
              <a:spcAft>
                <a:spcPts val="0"/>
              </a:spcAft>
              <a:buClr>
                <a:schemeClr val="accent1"/>
              </a:buClr>
              <a:buSzPts val="3600"/>
              <a:buFont typeface="Dosis Light"/>
              <a:buNone/>
              <a:defRPr sz="3600">
                <a:solidFill>
                  <a:schemeClr val="accent1"/>
                </a:solidFill>
                <a:latin typeface="Dosis Light"/>
                <a:ea typeface="Dosis Light"/>
                <a:cs typeface="Dosis Light"/>
                <a:sym typeface="Dosis Light"/>
              </a:defRPr>
            </a:lvl7pPr>
            <a:lvl8pPr lvl="7">
              <a:spcBef>
                <a:spcPts val="0"/>
              </a:spcBef>
              <a:spcAft>
                <a:spcPts val="0"/>
              </a:spcAft>
              <a:buClr>
                <a:schemeClr val="accent1"/>
              </a:buClr>
              <a:buSzPts val="3600"/>
              <a:buFont typeface="Dosis Light"/>
              <a:buNone/>
              <a:defRPr sz="3600">
                <a:solidFill>
                  <a:schemeClr val="accent1"/>
                </a:solidFill>
                <a:latin typeface="Dosis Light"/>
                <a:ea typeface="Dosis Light"/>
                <a:cs typeface="Dosis Light"/>
                <a:sym typeface="Dosis Light"/>
              </a:defRPr>
            </a:lvl8pPr>
            <a:lvl9pPr lvl="8">
              <a:spcBef>
                <a:spcPts val="0"/>
              </a:spcBef>
              <a:spcAft>
                <a:spcPts val="0"/>
              </a:spcAft>
              <a:buClr>
                <a:schemeClr val="accent1"/>
              </a:buClr>
              <a:buSzPts val="3600"/>
              <a:buFont typeface="Dosis Light"/>
              <a:buNone/>
              <a:defRPr sz="3600">
                <a:solidFill>
                  <a:schemeClr val="accent1"/>
                </a:solidFill>
                <a:latin typeface="Dosis Light"/>
                <a:ea typeface="Dosis Light"/>
                <a:cs typeface="Dosis Light"/>
                <a:sym typeface="Dosis Light"/>
              </a:defRPr>
            </a:lvl9pPr>
          </a:lstStyle>
          <a:p>
            <a:endParaRPr/>
          </a:p>
        </p:txBody>
      </p:sp>
      <p:sp>
        <p:nvSpPr>
          <p:cNvPr id="7" name="Google Shape;7;p1"/>
          <p:cNvSpPr txBox="1">
            <a:spLocks noGrp="1"/>
          </p:cNvSpPr>
          <p:nvPr>
            <p:ph type="body" idx="1"/>
          </p:nvPr>
        </p:nvSpPr>
        <p:spPr>
          <a:xfrm>
            <a:off x="4320075" y="1694182"/>
            <a:ext cx="4366800" cy="30015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chemeClr val="accent1"/>
              </a:buClr>
              <a:buSzPts val="2400"/>
              <a:buFont typeface="Pontano Sans"/>
              <a:buChar char="⊷"/>
              <a:defRPr sz="2400">
                <a:solidFill>
                  <a:schemeClr val="dk1"/>
                </a:solidFill>
                <a:latin typeface="Pontano Sans"/>
                <a:ea typeface="Pontano Sans"/>
                <a:cs typeface="Pontano Sans"/>
                <a:sym typeface="Pontano Sans"/>
              </a:defRPr>
            </a:lvl1pPr>
            <a:lvl2pPr marL="914400" lvl="1" indent="-381000">
              <a:spcBef>
                <a:spcPts val="0"/>
              </a:spcBef>
              <a:spcAft>
                <a:spcPts val="0"/>
              </a:spcAft>
              <a:buClr>
                <a:schemeClr val="accent1"/>
              </a:buClr>
              <a:buSzPts val="2400"/>
              <a:buFont typeface="Pontano Sans"/>
              <a:buChar char="⊶"/>
              <a:defRPr sz="2400">
                <a:solidFill>
                  <a:schemeClr val="dk1"/>
                </a:solidFill>
                <a:latin typeface="Pontano Sans"/>
                <a:ea typeface="Pontano Sans"/>
                <a:cs typeface="Pontano Sans"/>
                <a:sym typeface="Pontano Sans"/>
              </a:defRPr>
            </a:lvl2pPr>
            <a:lvl3pPr marL="1371600" lvl="2" indent="-381000">
              <a:spcBef>
                <a:spcPts val="0"/>
              </a:spcBef>
              <a:spcAft>
                <a:spcPts val="0"/>
              </a:spcAft>
              <a:buClr>
                <a:schemeClr val="accent1"/>
              </a:buClr>
              <a:buSzPts val="2400"/>
              <a:buFont typeface="Pontano Sans"/>
              <a:buChar char="⊸"/>
              <a:defRPr sz="2400">
                <a:solidFill>
                  <a:schemeClr val="dk1"/>
                </a:solidFill>
                <a:latin typeface="Pontano Sans"/>
                <a:ea typeface="Pontano Sans"/>
                <a:cs typeface="Pontano Sans"/>
                <a:sym typeface="Pontano Sans"/>
              </a:defRPr>
            </a:lvl3pPr>
            <a:lvl4pPr marL="1828800" lvl="3" indent="-381000">
              <a:spcBef>
                <a:spcPts val="0"/>
              </a:spcBef>
              <a:spcAft>
                <a:spcPts val="0"/>
              </a:spcAft>
              <a:buClr>
                <a:schemeClr val="dk1"/>
              </a:buClr>
              <a:buSzPts val="2400"/>
              <a:buFont typeface="Pontano Sans"/>
              <a:buChar char="●"/>
              <a:defRPr sz="2400">
                <a:solidFill>
                  <a:schemeClr val="dk1"/>
                </a:solidFill>
                <a:latin typeface="Pontano Sans"/>
                <a:ea typeface="Pontano Sans"/>
                <a:cs typeface="Pontano Sans"/>
                <a:sym typeface="Pontano Sans"/>
              </a:defRPr>
            </a:lvl4pPr>
            <a:lvl5pPr marL="2286000" lvl="4" indent="-381000">
              <a:spcBef>
                <a:spcPts val="0"/>
              </a:spcBef>
              <a:spcAft>
                <a:spcPts val="0"/>
              </a:spcAft>
              <a:buClr>
                <a:schemeClr val="dk1"/>
              </a:buClr>
              <a:buSzPts val="2400"/>
              <a:buFont typeface="Pontano Sans"/>
              <a:buChar char="○"/>
              <a:defRPr sz="2400">
                <a:solidFill>
                  <a:schemeClr val="dk1"/>
                </a:solidFill>
                <a:latin typeface="Pontano Sans"/>
                <a:ea typeface="Pontano Sans"/>
                <a:cs typeface="Pontano Sans"/>
                <a:sym typeface="Pontano Sans"/>
              </a:defRPr>
            </a:lvl5pPr>
            <a:lvl6pPr marL="2743200" lvl="5" indent="-381000">
              <a:spcBef>
                <a:spcPts val="0"/>
              </a:spcBef>
              <a:spcAft>
                <a:spcPts val="0"/>
              </a:spcAft>
              <a:buClr>
                <a:schemeClr val="dk1"/>
              </a:buClr>
              <a:buSzPts val="2400"/>
              <a:buFont typeface="Pontano Sans"/>
              <a:buChar char="■"/>
              <a:defRPr sz="2400">
                <a:solidFill>
                  <a:schemeClr val="dk1"/>
                </a:solidFill>
                <a:latin typeface="Pontano Sans"/>
                <a:ea typeface="Pontano Sans"/>
                <a:cs typeface="Pontano Sans"/>
                <a:sym typeface="Pontano Sans"/>
              </a:defRPr>
            </a:lvl6pPr>
            <a:lvl7pPr marL="3200400" lvl="6" indent="-381000">
              <a:spcBef>
                <a:spcPts val="0"/>
              </a:spcBef>
              <a:spcAft>
                <a:spcPts val="0"/>
              </a:spcAft>
              <a:buClr>
                <a:schemeClr val="dk1"/>
              </a:buClr>
              <a:buSzPts val="2400"/>
              <a:buFont typeface="Pontano Sans"/>
              <a:buChar char="●"/>
              <a:defRPr sz="2400">
                <a:solidFill>
                  <a:schemeClr val="dk1"/>
                </a:solidFill>
                <a:latin typeface="Pontano Sans"/>
                <a:ea typeface="Pontano Sans"/>
                <a:cs typeface="Pontano Sans"/>
                <a:sym typeface="Pontano Sans"/>
              </a:defRPr>
            </a:lvl7pPr>
            <a:lvl8pPr marL="3657600" lvl="7" indent="-381000">
              <a:spcBef>
                <a:spcPts val="0"/>
              </a:spcBef>
              <a:spcAft>
                <a:spcPts val="0"/>
              </a:spcAft>
              <a:buClr>
                <a:schemeClr val="dk1"/>
              </a:buClr>
              <a:buSzPts val="2400"/>
              <a:buFont typeface="Pontano Sans"/>
              <a:buChar char="○"/>
              <a:defRPr sz="2400">
                <a:solidFill>
                  <a:schemeClr val="dk1"/>
                </a:solidFill>
                <a:latin typeface="Pontano Sans"/>
                <a:ea typeface="Pontano Sans"/>
                <a:cs typeface="Pontano Sans"/>
                <a:sym typeface="Pontano Sans"/>
              </a:defRPr>
            </a:lvl8pPr>
            <a:lvl9pPr marL="4114800" lvl="8" indent="-381000">
              <a:spcBef>
                <a:spcPts val="0"/>
              </a:spcBef>
              <a:spcAft>
                <a:spcPts val="0"/>
              </a:spcAft>
              <a:buClr>
                <a:schemeClr val="dk1"/>
              </a:buClr>
              <a:buSzPts val="2400"/>
              <a:buFont typeface="Pontano Sans"/>
              <a:buChar char="■"/>
              <a:defRPr sz="2400">
                <a:solidFill>
                  <a:schemeClr val="dk1"/>
                </a:solidFill>
                <a:latin typeface="Pontano Sans"/>
                <a:ea typeface="Pontano Sans"/>
                <a:cs typeface="Pontano Sans"/>
                <a:sym typeface="Pontano Sans"/>
              </a:defRPr>
            </a:lvl9pPr>
          </a:lstStyle>
          <a:p>
            <a:endParaRPr/>
          </a:p>
        </p:txBody>
      </p:sp>
      <p:sp>
        <p:nvSpPr>
          <p:cNvPr id="8" name="Google Shape;8;p1"/>
          <p:cNvSpPr txBox="1">
            <a:spLocks noGrp="1"/>
          </p:cNvSpPr>
          <p:nvPr>
            <p:ph type="sldNum" idx="12"/>
          </p:nvPr>
        </p:nvSpPr>
        <p:spPr>
          <a:xfrm>
            <a:off x="76209" y="4749851"/>
            <a:ext cx="548700" cy="393600"/>
          </a:xfrm>
          <a:prstGeom prst="rect">
            <a:avLst/>
          </a:prstGeom>
          <a:noFill/>
          <a:ln>
            <a:noFill/>
          </a:ln>
        </p:spPr>
        <p:txBody>
          <a:bodyPr spcFirstLastPara="1" wrap="square" lIns="91425" tIns="91425" rIns="91425" bIns="91425" anchor="ctr" anchorCtr="0">
            <a:noAutofit/>
          </a:bodyPr>
          <a:lstStyle>
            <a:lvl1pPr lvl="0">
              <a:buNone/>
              <a:defRPr sz="1300">
                <a:solidFill>
                  <a:schemeClr val="accent2"/>
                </a:solidFill>
                <a:latin typeface="Dosis Light"/>
                <a:ea typeface="Dosis Light"/>
                <a:cs typeface="Dosis Light"/>
                <a:sym typeface="Dosis Light"/>
              </a:defRPr>
            </a:lvl1pPr>
            <a:lvl2pPr lvl="1">
              <a:buNone/>
              <a:defRPr sz="1300">
                <a:solidFill>
                  <a:schemeClr val="accent2"/>
                </a:solidFill>
                <a:latin typeface="Dosis Light"/>
                <a:ea typeface="Dosis Light"/>
                <a:cs typeface="Dosis Light"/>
                <a:sym typeface="Dosis Light"/>
              </a:defRPr>
            </a:lvl2pPr>
            <a:lvl3pPr lvl="2">
              <a:buNone/>
              <a:defRPr sz="1300">
                <a:solidFill>
                  <a:schemeClr val="accent2"/>
                </a:solidFill>
                <a:latin typeface="Dosis Light"/>
                <a:ea typeface="Dosis Light"/>
                <a:cs typeface="Dosis Light"/>
                <a:sym typeface="Dosis Light"/>
              </a:defRPr>
            </a:lvl3pPr>
            <a:lvl4pPr lvl="3">
              <a:buNone/>
              <a:defRPr sz="1300">
                <a:solidFill>
                  <a:schemeClr val="accent2"/>
                </a:solidFill>
                <a:latin typeface="Dosis Light"/>
                <a:ea typeface="Dosis Light"/>
                <a:cs typeface="Dosis Light"/>
                <a:sym typeface="Dosis Light"/>
              </a:defRPr>
            </a:lvl4pPr>
            <a:lvl5pPr lvl="4">
              <a:buNone/>
              <a:defRPr sz="1300">
                <a:solidFill>
                  <a:schemeClr val="accent2"/>
                </a:solidFill>
                <a:latin typeface="Dosis Light"/>
                <a:ea typeface="Dosis Light"/>
                <a:cs typeface="Dosis Light"/>
                <a:sym typeface="Dosis Light"/>
              </a:defRPr>
            </a:lvl5pPr>
            <a:lvl6pPr lvl="5">
              <a:buNone/>
              <a:defRPr sz="1300">
                <a:solidFill>
                  <a:schemeClr val="accent2"/>
                </a:solidFill>
                <a:latin typeface="Dosis Light"/>
                <a:ea typeface="Dosis Light"/>
                <a:cs typeface="Dosis Light"/>
                <a:sym typeface="Dosis Light"/>
              </a:defRPr>
            </a:lvl6pPr>
            <a:lvl7pPr lvl="6">
              <a:buNone/>
              <a:defRPr sz="1300">
                <a:solidFill>
                  <a:schemeClr val="accent2"/>
                </a:solidFill>
                <a:latin typeface="Dosis Light"/>
                <a:ea typeface="Dosis Light"/>
                <a:cs typeface="Dosis Light"/>
                <a:sym typeface="Dosis Light"/>
              </a:defRPr>
            </a:lvl7pPr>
            <a:lvl8pPr lvl="7">
              <a:buNone/>
              <a:defRPr sz="1300">
                <a:solidFill>
                  <a:schemeClr val="accent2"/>
                </a:solidFill>
                <a:latin typeface="Dosis Light"/>
                <a:ea typeface="Dosis Light"/>
                <a:cs typeface="Dosis Light"/>
                <a:sym typeface="Dosis Light"/>
              </a:defRPr>
            </a:lvl8pPr>
            <a:lvl9pPr lvl="8">
              <a:buNone/>
              <a:defRPr sz="1300">
                <a:solidFill>
                  <a:schemeClr val="accent2"/>
                </a:solidFill>
                <a:latin typeface="Dosis Light"/>
                <a:ea typeface="Dosis Light"/>
                <a:cs typeface="Dosis Light"/>
                <a:sym typeface="Dosis Light"/>
              </a:defRPr>
            </a:lvl9pPr>
          </a:lstStyle>
          <a:p>
            <a:pPr marL="0" lvl="0" indent="0" algn="l" rtl="0">
              <a:spcBef>
                <a:spcPts val="0"/>
              </a:spcBef>
              <a:spcAft>
                <a:spcPts val="0"/>
              </a:spcAft>
              <a:buNone/>
            </a:pPr>
            <a:fld id="{00000000-1234-1234-1234-123412341234}" type="slidenum">
              <a:rPr lang="no"/>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hyperlink" Target="https://www.udir.no/globalassets/filer/barnehage/rammeplan/rammeplan-for-barnehagen-bokmal2017.pdf"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hyperlink" Target="https://apps.apple.com/us/app/min-barnehage-ansatt/id1450389148?mt=8"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hyperlink" Target="https://www.naroysund.kommune.no/tjenester/skole-og-barnehage/barnehage/kommunale-barnehager/heimen-barnehage/" TargetMode="External"/><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113;p15">
            <a:extLst>
              <a:ext uri="{FF2B5EF4-FFF2-40B4-BE49-F238E27FC236}">
                <a16:creationId xmlns:a16="http://schemas.microsoft.com/office/drawing/2014/main" id="{903E7A6F-061E-BBDA-64D3-8643A7354A4A}"/>
              </a:ext>
            </a:extLst>
          </p:cNvPr>
          <p:cNvPicPr preferRelativeResize="0"/>
          <p:nvPr/>
        </p:nvPicPr>
        <p:blipFill>
          <a:blip r:embed="rId3">
            <a:alphaModFix/>
          </a:blip>
          <a:stretch>
            <a:fillRect/>
          </a:stretch>
        </p:blipFill>
        <p:spPr>
          <a:xfrm>
            <a:off x="1482435" y="1032164"/>
            <a:ext cx="6172201" cy="2971799"/>
          </a:xfrm>
          <a:prstGeom prst="rect">
            <a:avLst/>
          </a:prstGeom>
          <a:noFill/>
          <a:ln>
            <a:noFill/>
          </a:ln>
          <a:effectLst>
            <a:outerShdw blurRad="57150" dist="19050" dir="5400000" algn="bl" rotWithShape="0">
              <a:srgbClr val="000000">
                <a:alpha val="50000"/>
              </a:srgbClr>
            </a:outerShdw>
          </a:effectLst>
        </p:spPr>
      </p:pic>
      <p:sp>
        <p:nvSpPr>
          <p:cNvPr id="3" name="Rektangel 2">
            <a:extLst>
              <a:ext uri="{FF2B5EF4-FFF2-40B4-BE49-F238E27FC236}">
                <a16:creationId xmlns:a16="http://schemas.microsoft.com/office/drawing/2014/main" id="{FF0A8B8B-8982-AE10-8C77-6C3CC199BD36}"/>
              </a:ext>
            </a:extLst>
          </p:cNvPr>
          <p:cNvSpPr/>
          <p:nvPr/>
        </p:nvSpPr>
        <p:spPr>
          <a:xfrm>
            <a:off x="1427018" y="117764"/>
            <a:ext cx="5943599" cy="914400"/>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4000" b="1" dirty="0">
                <a:ln w="22225">
                  <a:solidFill>
                    <a:schemeClr val="bg1"/>
                  </a:solidFill>
                  <a:prstDash val="solid"/>
                </a:ln>
                <a:solidFill>
                  <a:schemeClr val="tx1"/>
                </a:solidFill>
              </a:rPr>
              <a:t>ÅRSPLAN 2026 / 2027</a:t>
            </a:r>
          </a:p>
        </p:txBody>
      </p:sp>
      <p:sp>
        <p:nvSpPr>
          <p:cNvPr id="4" name="Rektangel 3">
            <a:extLst>
              <a:ext uri="{FF2B5EF4-FFF2-40B4-BE49-F238E27FC236}">
                <a16:creationId xmlns:a16="http://schemas.microsoft.com/office/drawing/2014/main" id="{3921F006-89AB-DF89-938A-B3FDF738E4A3}"/>
              </a:ext>
            </a:extLst>
          </p:cNvPr>
          <p:cNvSpPr/>
          <p:nvPr/>
        </p:nvSpPr>
        <p:spPr>
          <a:xfrm>
            <a:off x="1537855" y="4343400"/>
            <a:ext cx="6393872" cy="57496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2000" dirty="0">
                <a:solidFill>
                  <a:schemeClr val="accent6">
                    <a:lumMod val="10000"/>
                  </a:schemeClr>
                </a:solidFill>
                <a:latin typeface="Lato Black"/>
                <a:ea typeface="Lato Black"/>
                <a:cs typeface="Lato Black"/>
                <a:sym typeface="Lato Black"/>
              </a:rPr>
              <a:t>- Lek og læring hånd i hånd, kom til oss å knytte bånd -</a:t>
            </a:r>
          </a:p>
          <a:p>
            <a:pPr algn="ctr"/>
            <a:endParaRPr lang="nb-NO" dirty="0"/>
          </a:p>
        </p:txBody>
      </p:sp>
    </p:spTree>
    <p:extLst>
      <p:ext uri="{BB962C8B-B14F-4D97-AF65-F5344CB8AC3E}">
        <p14:creationId xmlns:p14="http://schemas.microsoft.com/office/powerpoint/2010/main" val="866683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pic>
        <p:nvPicPr>
          <p:cNvPr id="118" name="Google Shape;118;p16"/>
          <p:cNvPicPr preferRelativeResize="0"/>
          <p:nvPr/>
        </p:nvPicPr>
        <p:blipFill>
          <a:blip r:embed="rId3">
            <a:alphaModFix/>
          </a:blip>
          <a:stretch>
            <a:fillRect/>
          </a:stretch>
        </p:blipFill>
        <p:spPr>
          <a:xfrm>
            <a:off x="6961400" y="104315"/>
            <a:ext cx="2015175" cy="1076225"/>
          </a:xfrm>
          <a:prstGeom prst="rect">
            <a:avLst/>
          </a:prstGeom>
          <a:noFill/>
          <a:ln>
            <a:noFill/>
          </a:ln>
        </p:spPr>
      </p:pic>
      <p:sp>
        <p:nvSpPr>
          <p:cNvPr id="119" name="Google Shape;119;p16"/>
          <p:cNvSpPr txBox="1"/>
          <p:nvPr/>
        </p:nvSpPr>
        <p:spPr>
          <a:xfrm>
            <a:off x="8218425" y="531125"/>
            <a:ext cx="7335000" cy="4002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l" rtl="0">
              <a:spcBef>
                <a:spcPts val="0"/>
              </a:spcBef>
              <a:spcAft>
                <a:spcPts val="0"/>
              </a:spcAft>
              <a:buNone/>
            </a:pPr>
            <a:endParaRPr>
              <a:latin typeface="Pontano Sans"/>
              <a:ea typeface="Pontano Sans"/>
              <a:cs typeface="Pontano Sans"/>
              <a:sym typeface="Pontano Sans"/>
            </a:endParaRPr>
          </a:p>
        </p:txBody>
      </p:sp>
      <p:sp>
        <p:nvSpPr>
          <p:cNvPr id="120" name="Google Shape;120;p16"/>
          <p:cNvSpPr txBox="1"/>
          <p:nvPr/>
        </p:nvSpPr>
        <p:spPr>
          <a:xfrm>
            <a:off x="2138475" y="545100"/>
            <a:ext cx="38256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no" sz="1800">
                <a:latin typeface="Lato Black"/>
                <a:ea typeface="Lato Black"/>
                <a:cs typeface="Lato Black"/>
                <a:sym typeface="Lato Black"/>
              </a:rPr>
              <a:t>Forord:</a:t>
            </a:r>
            <a:endParaRPr sz="1800">
              <a:latin typeface="Lato Black"/>
              <a:ea typeface="Lato Black"/>
              <a:cs typeface="Lato Black"/>
              <a:sym typeface="Lato Black"/>
            </a:endParaRPr>
          </a:p>
        </p:txBody>
      </p:sp>
      <p:sp>
        <p:nvSpPr>
          <p:cNvPr id="121" name="Google Shape;121;p16"/>
          <p:cNvSpPr txBox="1"/>
          <p:nvPr/>
        </p:nvSpPr>
        <p:spPr>
          <a:xfrm>
            <a:off x="1404314" y="1048074"/>
            <a:ext cx="6648611" cy="3724066"/>
          </a:xfrm>
          <a:prstGeom prst="rect">
            <a:avLst/>
          </a:prstGeom>
          <a:noFill/>
          <a:ln>
            <a:noFill/>
          </a:ln>
        </p:spPr>
        <p:txBody>
          <a:bodyPr spcFirstLastPara="1" wrap="square" lIns="91425" tIns="91425" rIns="91425" bIns="91425" anchor="t" anchorCtr="0">
            <a:spAutoFit/>
          </a:bodyPr>
          <a:lstStyle/>
          <a:p>
            <a:r>
              <a:rPr lang="nb-NO" sz="1200" dirty="0"/>
              <a:t>Denne årsplanen er utarbeidet av enhetsleder og pedagogiske ledere i Heimen barnehage, og bygger på Rammeplan for barnehager (2017).</a:t>
            </a:r>
          </a:p>
          <a:p>
            <a:pPr marL="0" lvl="0" indent="0" algn="l" rtl="0">
              <a:spcBef>
                <a:spcPts val="0"/>
              </a:spcBef>
              <a:spcAft>
                <a:spcPts val="0"/>
              </a:spcAft>
              <a:buNone/>
            </a:pPr>
            <a:endParaRPr lang="nb-NO" sz="1200" dirty="0">
              <a:latin typeface="Lato"/>
              <a:ea typeface="Lato"/>
              <a:cs typeface="Lato"/>
              <a:sym typeface="Lato"/>
            </a:endParaRPr>
          </a:p>
          <a:p>
            <a:pPr marL="0" lvl="0" indent="0" algn="l" rtl="0">
              <a:spcBef>
                <a:spcPts val="0"/>
              </a:spcBef>
              <a:spcAft>
                <a:spcPts val="0"/>
              </a:spcAft>
              <a:buNone/>
            </a:pPr>
            <a:r>
              <a:rPr lang="nb-NO" sz="1200" dirty="0">
                <a:latin typeface="Lato"/>
                <a:ea typeface="Lato"/>
                <a:cs typeface="Lato"/>
                <a:sym typeface="Lato"/>
              </a:rPr>
              <a:t>Årsplanen skal gi et innblikk i: </a:t>
            </a:r>
          </a:p>
          <a:p>
            <a:pPr marL="285750" lvl="0" indent="-285750" algn="l" rtl="0">
              <a:spcBef>
                <a:spcPts val="0"/>
              </a:spcBef>
              <a:spcAft>
                <a:spcPts val="0"/>
              </a:spcAft>
              <a:buFontTx/>
              <a:buChar char="-"/>
            </a:pPr>
            <a:r>
              <a:rPr lang="nb-NO" sz="1200" dirty="0">
                <a:latin typeface="Lato"/>
                <a:ea typeface="Lato"/>
                <a:cs typeface="Lato"/>
                <a:sym typeface="Lato"/>
              </a:rPr>
              <a:t>Hvem er vi</a:t>
            </a:r>
          </a:p>
          <a:p>
            <a:pPr marL="285750" lvl="0" indent="-285750" algn="l" rtl="0">
              <a:spcBef>
                <a:spcPts val="0"/>
              </a:spcBef>
              <a:spcAft>
                <a:spcPts val="0"/>
              </a:spcAft>
              <a:buFontTx/>
              <a:buChar char="-"/>
            </a:pPr>
            <a:r>
              <a:rPr lang="nb-NO" sz="1200" dirty="0">
                <a:latin typeface="Lato"/>
                <a:ea typeface="Lato"/>
                <a:cs typeface="Lato"/>
                <a:sym typeface="Lato"/>
              </a:rPr>
              <a:t>Hva vi gjør</a:t>
            </a:r>
          </a:p>
          <a:p>
            <a:pPr marL="285750" lvl="0" indent="-285750" algn="l" rtl="0">
              <a:spcBef>
                <a:spcPts val="0"/>
              </a:spcBef>
              <a:spcAft>
                <a:spcPts val="0"/>
              </a:spcAft>
              <a:buFontTx/>
              <a:buChar char="-"/>
            </a:pPr>
            <a:r>
              <a:rPr lang="nb-NO" sz="1200" dirty="0">
                <a:latin typeface="Lato"/>
                <a:ea typeface="Lato"/>
                <a:cs typeface="Lato"/>
                <a:sym typeface="Lato"/>
              </a:rPr>
              <a:t>Hvordan vi arbeider systematisk for barns trivsel, utvikling og læring</a:t>
            </a:r>
          </a:p>
          <a:p>
            <a:pPr marL="285750" lvl="0" indent="-285750" algn="l" rtl="0">
              <a:spcBef>
                <a:spcPts val="0"/>
              </a:spcBef>
              <a:spcAft>
                <a:spcPts val="0"/>
              </a:spcAft>
              <a:buFontTx/>
              <a:buChar char="-"/>
            </a:pPr>
            <a:endParaRPr lang="nb-NO" sz="1200" dirty="0">
              <a:latin typeface="Lato"/>
              <a:ea typeface="Lato"/>
              <a:cs typeface="Lato"/>
              <a:sym typeface="Lato"/>
            </a:endParaRPr>
          </a:p>
          <a:p>
            <a:pPr lvl="0" algn="l" rtl="0">
              <a:spcBef>
                <a:spcPts val="0"/>
              </a:spcBef>
              <a:spcAft>
                <a:spcPts val="0"/>
              </a:spcAft>
            </a:pPr>
            <a:r>
              <a:rPr lang="nb-NO" sz="1200" dirty="0">
                <a:latin typeface="Lato"/>
                <a:ea typeface="Lato"/>
                <a:cs typeface="Lato"/>
                <a:sym typeface="Lato"/>
              </a:rPr>
              <a:t>Barnehagen ligger i naturskjønne omgivelser i ved Gluggfjellet og lysløypa, noe som gir oss unike muligheter til lek, utforskning og naturopplevelser. </a:t>
            </a:r>
          </a:p>
          <a:p>
            <a:pPr lvl="0" algn="l" rtl="0">
              <a:spcBef>
                <a:spcPts val="0"/>
              </a:spcBef>
              <a:spcAft>
                <a:spcPts val="0"/>
              </a:spcAft>
            </a:pPr>
            <a:endParaRPr lang="nb-NO" sz="1200" dirty="0">
              <a:latin typeface="Lato"/>
              <a:ea typeface="Lato"/>
              <a:cs typeface="Lato"/>
              <a:sym typeface="Lato"/>
            </a:endParaRPr>
          </a:p>
          <a:p>
            <a:pPr lvl="0" algn="l" rtl="0">
              <a:spcBef>
                <a:spcPts val="0"/>
              </a:spcBef>
              <a:spcAft>
                <a:spcPts val="0"/>
              </a:spcAft>
            </a:pPr>
            <a:r>
              <a:rPr lang="nb-NO" sz="1200" dirty="0">
                <a:latin typeface="Lato"/>
                <a:ea typeface="Lato"/>
                <a:cs typeface="Lato"/>
                <a:sym typeface="Lato"/>
              </a:rPr>
              <a:t>Hos oss skjer læring gjennom: </a:t>
            </a:r>
          </a:p>
          <a:p>
            <a:pPr marL="285750" lvl="0" indent="-285750" algn="l" rtl="0">
              <a:spcBef>
                <a:spcPts val="0"/>
              </a:spcBef>
              <a:spcAft>
                <a:spcPts val="0"/>
              </a:spcAft>
              <a:buFontTx/>
              <a:buChar char="-"/>
            </a:pPr>
            <a:r>
              <a:rPr lang="nb-NO" sz="1200" dirty="0">
                <a:latin typeface="Lato"/>
                <a:ea typeface="Lato"/>
                <a:cs typeface="Lato"/>
                <a:sym typeface="Lato"/>
              </a:rPr>
              <a:t>Lek </a:t>
            </a:r>
          </a:p>
          <a:p>
            <a:pPr marL="285750" lvl="0" indent="-285750" algn="l" rtl="0">
              <a:spcBef>
                <a:spcPts val="0"/>
              </a:spcBef>
              <a:spcAft>
                <a:spcPts val="0"/>
              </a:spcAft>
              <a:buFontTx/>
              <a:buChar char="-"/>
            </a:pPr>
            <a:r>
              <a:rPr lang="nb-NO" sz="1200" dirty="0">
                <a:latin typeface="Lato"/>
                <a:ea typeface="Lato"/>
                <a:cs typeface="Lato"/>
                <a:sym typeface="Lato"/>
              </a:rPr>
              <a:t>Relasjoner</a:t>
            </a:r>
          </a:p>
          <a:p>
            <a:pPr marL="285750" lvl="0" indent="-285750" algn="l" rtl="0">
              <a:spcBef>
                <a:spcPts val="0"/>
              </a:spcBef>
              <a:spcAft>
                <a:spcPts val="0"/>
              </a:spcAft>
              <a:buFontTx/>
              <a:buChar char="-"/>
            </a:pPr>
            <a:r>
              <a:rPr lang="nb-NO" sz="1200" dirty="0">
                <a:latin typeface="Lato"/>
                <a:ea typeface="Lato"/>
                <a:cs typeface="Lato"/>
                <a:sym typeface="Lato"/>
              </a:rPr>
              <a:t>Hverdagsaktiviteter </a:t>
            </a:r>
          </a:p>
          <a:p>
            <a:pPr marL="285750" lvl="0" indent="-285750" algn="l" rtl="0">
              <a:spcBef>
                <a:spcPts val="0"/>
              </a:spcBef>
              <a:spcAft>
                <a:spcPts val="0"/>
              </a:spcAft>
              <a:buFontTx/>
              <a:buChar char="-"/>
            </a:pPr>
            <a:endParaRPr lang="nb-NO" sz="1200" dirty="0">
              <a:latin typeface="Lato"/>
              <a:ea typeface="Lato"/>
              <a:cs typeface="Lato"/>
              <a:sym typeface="Lato"/>
            </a:endParaRPr>
          </a:p>
          <a:p>
            <a:pPr marL="285750" lvl="0" indent="-285750" algn="l" rtl="0">
              <a:spcBef>
                <a:spcPts val="0"/>
              </a:spcBef>
              <a:spcAft>
                <a:spcPts val="0"/>
              </a:spcAft>
              <a:buFontTx/>
              <a:buChar char="-"/>
            </a:pPr>
            <a:r>
              <a:rPr lang="nb-NO" sz="1200" dirty="0">
                <a:latin typeface="Lato"/>
                <a:ea typeface="Lato"/>
                <a:cs typeface="Lato"/>
                <a:sym typeface="Lato"/>
              </a:rPr>
              <a:t>Språkutvikling, sosial kompetanse og livsmestring utvikles i trygge og inkluderende felleskap, der barnas initiativ og medvirkning står sentralt. </a:t>
            </a:r>
            <a:endParaRPr sz="1200" dirty="0">
              <a:latin typeface="Lato"/>
              <a:ea typeface="Lato"/>
              <a:cs typeface="Lato"/>
              <a:sym typeface="Lato"/>
            </a:endParaRPr>
          </a:p>
          <a:p>
            <a:pPr marL="0" lvl="0" indent="0" algn="l" rtl="0">
              <a:spcBef>
                <a:spcPts val="0"/>
              </a:spcBef>
              <a:spcAft>
                <a:spcPts val="0"/>
              </a:spcAft>
              <a:buNone/>
            </a:pPr>
            <a:endParaRPr dirty="0">
              <a:latin typeface="Lato"/>
              <a:ea typeface="Lato"/>
              <a:cs typeface="Lato"/>
              <a:sym typeface="Lato"/>
            </a:endParaRPr>
          </a:p>
        </p:txBody>
      </p:sp>
      <p:sp>
        <p:nvSpPr>
          <p:cNvPr id="122" name="Google Shape;122;p16"/>
          <p:cNvSpPr txBox="1"/>
          <p:nvPr/>
        </p:nvSpPr>
        <p:spPr>
          <a:xfrm>
            <a:off x="3197005" y="4475521"/>
            <a:ext cx="2423941" cy="40007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u="sng" dirty="0">
                <a:solidFill>
                  <a:srgbClr val="FF0000"/>
                </a:solidFill>
                <a:latin typeface="Lato"/>
                <a:ea typeface="Lato"/>
                <a:cs typeface="Lato"/>
                <a:sym typeface="Lato"/>
                <a:hlinkClick r:id="rId4">
                  <a:extLst>
                    <a:ext uri="{A12FA001-AC4F-418D-AE19-62706E023703}">
                      <ahyp:hlinkClr xmlns:ahyp="http://schemas.microsoft.com/office/drawing/2018/hyperlinkcolor" val="tx"/>
                    </a:ext>
                  </a:extLst>
                </a:hlinkClick>
              </a:rPr>
              <a:t>Rammeplan for barnehage</a:t>
            </a:r>
            <a:endParaRPr dirty="0">
              <a:solidFill>
                <a:srgbClr val="FF0000"/>
              </a:solidFill>
              <a:latin typeface="Lato"/>
              <a:ea typeface="Lato"/>
              <a:cs typeface="Lato"/>
              <a:sym typeface="Lato"/>
            </a:endParaRPr>
          </a:p>
        </p:txBody>
      </p:sp>
      <p:sp>
        <p:nvSpPr>
          <p:cNvPr id="123" name="Google Shape;123;p16"/>
          <p:cNvSpPr txBox="1"/>
          <p:nvPr/>
        </p:nvSpPr>
        <p:spPr>
          <a:xfrm>
            <a:off x="4975775" y="1284000"/>
            <a:ext cx="4000800" cy="104641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dirty="0">
              <a:latin typeface="Lato"/>
              <a:ea typeface="Lato"/>
              <a:cs typeface="Lato"/>
              <a:sym typeface="Lato"/>
            </a:endParaRPr>
          </a:p>
          <a:p>
            <a:pPr marL="0" lvl="0" indent="0" algn="l" rtl="0">
              <a:spcBef>
                <a:spcPts val="0"/>
              </a:spcBef>
              <a:spcAft>
                <a:spcPts val="0"/>
              </a:spcAft>
              <a:buNone/>
            </a:pPr>
            <a:endParaRPr dirty="0">
              <a:latin typeface="Lato"/>
              <a:ea typeface="Lato"/>
              <a:cs typeface="Lato"/>
              <a:sym typeface="Lato"/>
            </a:endParaRPr>
          </a:p>
          <a:p>
            <a:pPr marL="0" lvl="0" indent="0" algn="l" rtl="0">
              <a:spcBef>
                <a:spcPts val="0"/>
              </a:spcBef>
              <a:spcAft>
                <a:spcPts val="0"/>
              </a:spcAft>
              <a:buNone/>
            </a:pPr>
            <a:endParaRPr dirty="0">
              <a:latin typeface="Lato"/>
              <a:ea typeface="Lato"/>
              <a:cs typeface="Lato"/>
              <a:sym typeface="Lato"/>
            </a:endParaRPr>
          </a:p>
          <a:p>
            <a:pPr marL="0" lvl="0" indent="0" algn="l" rtl="0">
              <a:spcBef>
                <a:spcPts val="0"/>
              </a:spcBef>
              <a:spcAft>
                <a:spcPts val="0"/>
              </a:spcAft>
              <a:buNone/>
            </a:pPr>
            <a:endParaRPr dirty="0">
              <a:latin typeface="Lato"/>
              <a:ea typeface="Lato"/>
              <a:cs typeface="Lato"/>
              <a:sym typeface="La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2C90D527-9267-0DFB-996A-9D182C5DCB94}"/>
              </a:ext>
            </a:extLst>
          </p:cNvPr>
          <p:cNvPicPr>
            <a:picLocks noChangeAspect="1"/>
          </p:cNvPicPr>
          <p:nvPr/>
        </p:nvPicPr>
        <p:blipFill>
          <a:blip r:embed="rId3"/>
          <a:stretch>
            <a:fillRect/>
          </a:stretch>
        </p:blipFill>
        <p:spPr>
          <a:xfrm>
            <a:off x="1998563" y="299406"/>
            <a:ext cx="4952661" cy="4725749"/>
          </a:xfrm>
          <a:prstGeom prst="rect">
            <a:avLst/>
          </a:prstGeom>
        </p:spPr>
      </p:pic>
      <p:pic>
        <p:nvPicPr>
          <p:cNvPr id="5" name="Bilde 4">
            <a:extLst>
              <a:ext uri="{FF2B5EF4-FFF2-40B4-BE49-F238E27FC236}">
                <a16:creationId xmlns:a16="http://schemas.microsoft.com/office/drawing/2014/main" id="{35781CB6-C21D-5E3D-5ACB-46F9EE47F932}"/>
              </a:ext>
            </a:extLst>
          </p:cNvPr>
          <p:cNvPicPr>
            <a:picLocks noChangeAspect="1"/>
          </p:cNvPicPr>
          <p:nvPr/>
        </p:nvPicPr>
        <p:blipFill>
          <a:blip r:embed="rId4"/>
          <a:stretch>
            <a:fillRect/>
          </a:stretch>
        </p:blipFill>
        <p:spPr>
          <a:xfrm>
            <a:off x="5641099" y="1116701"/>
            <a:ext cx="3179219" cy="2383669"/>
          </a:xfrm>
          <a:prstGeom prst="rect">
            <a:avLst/>
          </a:prstGeom>
        </p:spPr>
      </p:pic>
    </p:spTree>
    <p:extLst>
      <p:ext uri="{BB962C8B-B14F-4D97-AF65-F5344CB8AC3E}">
        <p14:creationId xmlns:p14="http://schemas.microsoft.com/office/powerpoint/2010/main" val="2457958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pic>
        <p:nvPicPr>
          <p:cNvPr id="167" name="Google Shape;167;p21"/>
          <p:cNvPicPr preferRelativeResize="0"/>
          <p:nvPr/>
        </p:nvPicPr>
        <p:blipFill>
          <a:blip r:embed="rId3">
            <a:alphaModFix/>
          </a:blip>
          <a:stretch>
            <a:fillRect/>
          </a:stretch>
        </p:blipFill>
        <p:spPr>
          <a:xfrm>
            <a:off x="7034316" y="139551"/>
            <a:ext cx="2015175" cy="1076225"/>
          </a:xfrm>
          <a:prstGeom prst="rect">
            <a:avLst/>
          </a:prstGeom>
          <a:noFill/>
          <a:ln>
            <a:noFill/>
          </a:ln>
          <a:effectLst>
            <a:outerShdw blurRad="57150" dist="19050" dir="5400000" algn="bl" rotWithShape="0">
              <a:srgbClr val="000000">
                <a:alpha val="50000"/>
              </a:srgbClr>
            </a:outerShdw>
          </a:effectLst>
        </p:spPr>
      </p:pic>
      <p:sp>
        <p:nvSpPr>
          <p:cNvPr id="168" name="Google Shape;168;p21"/>
          <p:cNvSpPr txBox="1"/>
          <p:nvPr/>
        </p:nvSpPr>
        <p:spPr>
          <a:xfrm>
            <a:off x="8181425" y="531125"/>
            <a:ext cx="7335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Pontano Sans"/>
              <a:ea typeface="Pontano Sans"/>
              <a:cs typeface="Pontano Sans"/>
              <a:sym typeface="Pontano Sans"/>
            </a:endParaRPr>
          </a:p>
        </p:txBody>
      </p:sp>
      <p:sp>
        <p:nvSpPr>
          <p:cNvPr id="169" name="Google Shape;169;p21"/>
          <p:cNvSpPr txBox="1"/>
          <p:nvPr/>
        </p:nvSpPr>
        <p:spPr>
          <a:xfrm>
            <a:off x="2308804" y="662081"/>
            <a:ext cx="43233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800" dirty="0">
                <a:latin typeface="Lato Black"/>
                <a:ea typeface="Lato Black"/>
                <a:cs typeface="Lato Black"/>
                <a:sym typeface="Lato Black"/>
              </a:rPr>
              <a:t>Personalet i Heimen barnehage 26/27</a:t>
            </a:r>
            <a:endParaRPr sz="1800" dirty="0">
              <a:latin typeface="Lato Black"/>
              <a:ea typeface="Lato Black"/>
              <a:cs typeface="Lato Black"/>
              <a:sym typeface="Lato Black"/>
            </a:endParaRPr>
          </a:p>
        </p:txBody>
      </p:sp>
      <p:sp>
        <p:nvSpPr>
          <p:cNvPr id="171" name="Google Shape;171;p21"/>
          <p:cNvSpPr txBox="1"/>
          <p:nvPr/>
        </p:nvSpPr>
        <p:spPr>
          <a:xfrm>
            <a:off x="6539650" y="2099275"/>
            <a:ext cx="22131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200">
              <a:latin typeface="Lato"/>
              <a:ea typeface="Lato"/>
              <a:cs typeface="Lato"/>
              <a:sym typeface="Lato"/>
            </a:endParaRPr>
          </a:p>
        </p:txBody>
      </p:sp>
      <p:graphicFrame>
        <p:nvGraphicFramePr>
          <p:cNvPr id="2" name="Tabell 1">
            <a:extLst>
              <a:ext uri="{FF2B5EF4-FFF2-40B4-BE49-F238E27FC236}">
                <a16:creationId xmlns:a16="http://schemas.microsoft.com/office/drawing/2014/main" id="{259E4F90-E3C1-8711-D3CD-704F6E697DB7}"/>
              </a:ext>
            </a:extLst>
          </p:cNvPr>
          <p:cNvGraphicFramePr>
            <a:graphicFrameLocks noGrp="1"/>
          </p:cNvGraphicFramePr>
          <p:nvPr>
            <p:extLst>
              <p:ext uri="{D42A27DB-BD31-4B8C-83A1-F6EECF244321}">
                <p14:modId xmlns:p14="http://schemas.microsoft.com/office/powerpoint/2010/main" val="507800191"/>
              </p:ext>
            </p:extLst>
          </p:nvPr>
        </p:nvGraphicFramePr>
        <p:xfrm>
          <a:off x="1796243" y="1408502"/>
          <a:ext cx="5551513" cy="3119949"/>
        </p:xfrm>
        <a:graphic>
          <a:graphicData uri="http://schemas.openxmlformats.org/drawingml/2006/table">
            <a:tbl>
              <a:tblPr firstRow="1" bandRow="1">
                <a:tableStyleId>{1ACDA228-2AD7-4815-81DE-CFA4D62C0AB7}</a:tableStyleId>
              </a:tblPr>
              <a:tblGrid>
                <a:gridCol w="1953296">
                  <a:extLst>
                    <a:ext uri="{9D8B030D-6E8A-4147-A177-3AD203B41FA5}">
                      <a16:colId xmlns:a16="http://schemas.microsoft.com/office/drawing/2014/main" val="2555301360"/>
                    </a:ext>
                  </a:extLst>
                </a:gridCol>
                <a:gridCol w="3598217">
                  <a:extLst>
                    <a:ext uri="{9D8B030D-6E8A-4147-A177-3AD203B41FA5}">
                      <a16:colId xmlns:a16="http://schemas.microsoft.com/office/drawing/2014/main" val="4017495270"/>
                    </a:ext>
                  </a:extLst>
                </a:gridCol>
              </a:tblGrid>
              <a:tr h="260079">
                <a:tc>
                  <a:txBody>
                    <a:bodyPr/>
                    <a:lstStyle/>
                    <a:p>
                      <a:r>
                        <a:rPr lang="nb-NO" sz="1100" dirty="0"/>
                        <a:t>Lill Bente</a:t>
                      </a:r>
                    </a:p>
                  </a:txBody>
                  <a:tcPr/>
                </a:tc>
                <a:tc>
                  <a:txBody>
                    <a:bodyPr/>
                    <a:lstStyle/>
                    <a:p>
                      <a:r>
                        <a:rPr lang="nb-NO" sz="1100" dirty="0"/>
                        <a:t>Enhetsleder</a:t>
                      </a:r>
                    </a:p>
                  </a:txBody>
                  <a:tcPr/>
                </a:tc>
                <a:extLst>
                  <a:ext uri="{0D108BD9-81ED-4DB2-BD59-A6C34878D82A}">
                    <a16:rowId xmlns:a16="http://schemas.microsoft.com/office/drawing/2014/main" val="1585436222"/>
                  </a:ext>
                </a:extLst>
              </a:tr>
              <a:tr h="260079">
                <a:tc>
                  <a:txBody>
                    <a:bodyPr/>
                    <a:lstStyle/>
                    <a:p>
                      <a:r>
                        <a:rPr lang="nb-NO" sz="1100" dirty="0"/>
                        <a:t>Gunn Emilie</a:t>
                      </a:r>
                    </a:p>
                  </a:txBody>
                  <a:tcPr/>
                </a:tc>
                <a:tc>
                  <a:txBody>
                    <a:bodyPr/>
                    <a:lstStyle/>
                    <a:p>
                      <a:r>
                        <a:rPr lang="nb-NO" sz="1100" dirty="0"/>
                        <a:t>Pedagogisk leder</a:t>
                      </a:r>
                    </a:p>
                  </a:txBody>
                  <a:tcPr/>
                </a:tc>
                <a:extLst>
                  <a:ext uri="{0D108BD9-81ED-4DB2-BD59-A6C34878D82A}">
                    <a16:rowId xmlns:a16="http://schemas.microsoft.com/office/drawing/2014/main" val="1444851955"/>
                  </a:ext>
                </a:extLst>
              </a:tr>
              <a:tr h="260079">
                <a:tc>
                  <a:txBody>
                    <a:bodyPr/>
                    <a:lstStyle/>
                    <a:p>
                      <a:r>
                        <a:rPr lang="nb-NO" sz="1100" dirty="0"/>
                        <a:t>Camilla</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nb-NO" sz="1100" dirty="0"/>
                        <a:t>Pedagogisk leder</a:t>
                      </a:r>
                    </a:p>
                  </a:txBody>
                  <a:tcPr/>
                </a:tc>
                <a:extLst>
                  <a:ext uri="{0D108BD9-81ED-4DB2-BD59-A6C34878D82A}">
                    <a16:rowId xmlns:a16="http://schemas.microsoft.com/office/drawing/2014/main" val="2232594275"/>
                  </a:ext>
                </a:extLst>
              </a:tr>
              <a:tr h="260079">
                <a:tc>
                  <a:txBody>
                    <a:bodyPr/>
                    <a:lstStyle/>
                    <a:p>
                      <a:r>
                        <a:rPr lang="nb-NO" sz="1100" dirty="0"/>
                        <a:t>Maja Elise</a:t>
                      </a:r>
                    </a:p>
                  </a:txBody>
                  <a:tcPr/>
                </a:tc>
                <a:tc>
                  <a:txBody>
                    <a:bodyPr/>
                    <a:lstStyle/>
                    <a:p>
                      <a:r>
                        <a:rPr lang="nb-NO" sz="1100" dirty="0"/>
                        <a:t>Barne- og ungdomsarbeider, </a:t>
                      </a:r>
                      <a:r>
                        <a:rPr lang="nb-NO" sz="1000" dirty="0"/>
                        <a:t>student ved Nord Universitet</a:t>
                      </a:r>
                    </a:p>
                  </a:txBody>
                  <a:tcPr/>
                </a:tc>
                <a:extLst>
                  <a:ext uri="{0D108BD9-81ED-4DB2-BD59-A6C34878D82A}">
                    <a16:rowId xmlns:a16="http://schemas.microsoft.com/office/drawing/2014/main" val="1637761662"/>
                  </a:ext>
                </a:extLst>
              </a:tr>
              <a:tr h="260079">
                <a:tc>
                  <a:txBody>
                    <a:bodyPr/>
                    <a:lstStyle/>
                    <a:p>
                      <a:r>
                        <a:rPr lang="nb-NO" sz="1100" dirty="0"/>
                        <a:t>Ayla Veronica</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nb-NO" sz="1100" dirty="0"/>
                        <a:t>Pedagogisk leder</a:t>
                      </a:r>
                    </a:p>
                  </a:txBody>
                  <a:tcPr/>
                </a:tc>
                <a:extLst>
                  <a:ext uri="{0D108BD9-81ED-4DB2-BD59-A6C34878D82A}">
                    <a16:rowId xmlns:a16="http://schemas.microsoft.com/office/drawing/2014/main" val="4282008624"/>
                  </a:ext>
                </a:extLst>
              </a:tr>
              <a:tr h="260079">
                <a:tc>
                  <a:txBody>
                    <a:bodyPr/>
                    <a:lstStyle/>
                    <a:p>
                      <a:r>
                        <a:rPr lang="nb-NO" sz="1100" dirty="0"/>
                        <a:t>Oksana</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nb-NO" sz="1100" dirty="0"/>
                        <a:t>Barne- </a:t>
                      </a:r>
                      <a:r>
                        <a:rPr lang="nb-NO" sz="1100"/>
                        <a:t>og ungdomsarbeider </a:t>
                      </a:r>
                      <a:endParaRPr lang="nb-NO" sz="1100" dirty="0"/>
                    </a:p>
                  </a:txBody>
                  <a:tcPr/>
                </a:tc>
                <a:extLst>
                  <a:ext uri="{0D108BD9-81ED-4DB2-BD59-A6C34878D82A}">
                    <a16:rowId xmlns:a16="http://schemas.microsoft.com/office/drawing/2014/main" val="3951722859"/>
                  </a:ext>
                </a:extLst>
              </a:tr>
              <a:tr h="260079">
                <a:tc>
                  <a:txBody>
                    <a:bodyPr/>
                    <a:lstStyle/>
                    <a:p>
                      <a:r>
                        <a:rPr lang="nb-NO" sz="1100" dirty="0"/>
                        <a:t>Lena</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nb-NO" sz="1100" dirty="0"/>
                        <a:t>Pedagogisk medarbeider</a:t>
                      </a:r>
                    </a:p>
                  </a:txBody>
                  <a:tcPr/>
                </a:tc>
                <a:extLst>
                  <a:ext uri="{0D108BD9-81ED-4DB2-BD59-A6C34878D82A}">
                    <a16:rowId xmlns:a16="http://schemas.microsoft.com/office/drawing/2014/main" val="3847367462"/>
                  </a:ext>
                </a:extLst>
              </a:tr>
              <a:tr h="260079">
                <a:tc>
                  <a:txBody>
                    <a:bodyPr/>
                    <a:lstStyle/>
                    <a:p>
                      <a:r>
                        <a:rPr lang="nb-NO" sz="1100" dirty="0"/>
                        <a:t>Gerlyn</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nb-NO" sz="1100" dirty="0"/>
                        <a:t>Pedagogisk medarbeider</a:t>
                      </a:r>
                    </a:p>
                  </a:txBody>
                  <a:tcPr/>
                </a:tc>
                <a:extLst>
                  <a:ext uri="{0D108BD9-81ED-4DB2-BD59-A6C34878D82A}">
                    <a16:rowId xmlns:a16="http://schemas.microsoft.com/office/drawing/2014/main" val="2226178412"/>
                  </a:ext>
                </a:extLst>
              </a:tr>
              <a:tr h="240949">
                <a:tc>
                  <a:txBody>
                    <a:bodyPr/>
                    <a:lstStyle/>
                    <a:p>
                      <a:r>
                        <a:rPr lang="nb-NO" sz="1100" dirty="0"/>
                        <a:t>May- Liss</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nb-NO" sz="1100" dirty="0"/>
                        <a:t>Pedagogisk medarbeider, Helsefagarbeider</a:t>
                      </a:r>
                    </a:p>
                  </a:txBody>
                  <a:tcPr/>
                </a:tc>
                <a:extLst>
                  <a:ext uri="{0D108BD9-81ED-4DB2-BD59-A6C34878D82A}">
                    <a16:rowId xmlns:a16="http://schemas.microsoft.com/office/drawing/2014/main" val="3205884447"/>
                  </a:ext>
                </a:extLst>
              </a:tr>
              <a:tr h="260079">
                <a:tc>
                  <a:txBody>
                    <a:bodyPr/>
                    <a:lstStyle/>
                    <a:p>
                      <a:r>
                        <a:rPr lang="nb-NO" sz="1100" dirty="0"/>
                        <a:t>Sissel</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nb-NO" sz="1100" dirty="0"/>
                        <a:t>Pedagogisk medarbeider</a:t>
                      </a:r>
                    </a:p>
                  </a:txBody>
                  <a:tcPr/>
                </a:tc>
                <a:extLst>
                  <a:ext uri="{0D108BD9-81ED-4DB2-BD59-A6C34878D82A}">
                    <a16:rowId xmlns:a16="http://schemas.microsoft.com/office/drawing/2014/main" val="3158526369"/>
                  </a:ext>
                </a:extLst>
              </a:tr>
              <a:tr h="260079">
                <a:tc>
                  <a:txBody>
                    <a:bodyPr/>
                    <a:lstStyle/>
                    <a:p>
                      <a:r>
                        <a:rPr lang="nb-NO" sz="1100" dirty="0"/>
                        <a:t>Imante</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nb-NO" sz="1100" dirty="0"/>
                        <a:t>Pedagogisk medarbeider</a:t>
                      </a:r>
                    </a:p>
                  </a:txBody>
                  <a:tcPr/>
                </a:tc>
                <a:extLst>
                  <a:ext uri="{0D108BD9-81ED-4DB2-BD59-A6C34878D82A}">
                    <a16:rowId xmlns:a16="http://schemas.microsoft.com/office/drawing/2014/main" val="1854440658"/>
                  </a:ext>
                </a:extLst>
              </a:tr>
              <a:tr h="260079">
                <a:tc>
                  <a:txBody>
                    <a:bodyPr/>
                    <a:lstStyle/>
                    <a:p>
                      <a:r>
                        <a:rPr lang="nb-NO" sz="1100" dirty="0" err="1"/>
                        <a:t>Gentare</a:t>
                      </a:r>
                      <a:endParaRPr lang="nb-NO" sz="1100" dirty="0"/>
                    </a:p>
                  </a:txBody>
                  <a:tcPr/>
                </a:tc>
                <a:tc>
                  <a:txBody>
                    <a:bodyPr/>
                    <a:lstStyle/>
                    <a:p>
                      <a:r>
                        <a:rPr lang="nb-NO" sz="1100" dirty="0"/>
                        <a:t>Renholder</a:t>
                      </a:r>
                    </a:p>
                  </a:txBody>
                  <a:tcPr/>
                </a:tc>
                <a:extLst>
                  <a:ext uri="{0D108BD9-81ED-4DB2-BD59-A6C34878D82A}">
                    <a16:rowId xmlns:a16="http://schemas.microsoft.com/office/drawing/2014/main" val="3001574577"/>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9" name="Google Shape;139;p18"/>
          <p:cNvSpPr txBox="1"/>
          <p:nvPr/>
        </p:nvSpPr>
        <p:spPr>
          <a:xfrm>
            <a:off x="8218425" y="531125"/>
            <a:ext cx="7335000" cy="855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Pontano Sans"/>
              <a:ea typeface="Pontano Sans"/>
              <a:cs typeface="Pontano Sans"/>
              <a:sym typeface="Pontano Sans"/>
            </a:endParaRPr>
          </a:p>
        </p:txBody>
      </p:sp>
      <p:sp>
        <p:nvSpPr>
          <p:cNvPr id="2" name="Rektangel 1">
            <a:extLst>
              <a:ext uri="{FF2B5EF4-FFF2-40B4-BE49-F238E27FC236}">
                <a16:creationId xmlns:a16="http://schemas.microsoft.com/office/drawing/2014/main" id="{20ACD731-1A9F-16EF-0A48-209AD597F42E}"/>
              </a:ext>
            </a:extLst>
          </p:cNvPr>
          <p:cNvSpPr/>
          <p:nvPr/>
        </p:nvSpPr>
        <p:spPr>
          <a:xfrm>
            <a:off x="900222" y="586597"/>
            <a:ext cx="3016169" cy="39689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1100" b="1" dirty="0">
              <a:solidFill>
                <a:schemeClr val="tx2">
                  <a:lumMod val="10000"/>
                </a:schemeClr>
              </a:solidFill>
            </a:endParaRPr>
          </a:p>
          <a:p>
            <a:pPr algn="ctr"/>
            <a:r>
              <a:rPr lang="nb-NO" sz="1100" b="1" dirty="0">
                <a:solidFill>
                  <a:schemeClr val="tx2">
                    <a:lumMod val="10000"/>
                  </a:schemeClr>
                </a:solidFill>
              </a:rPr>
              <a:t>MÅL OG KVALITETSARBID</a:t>
            </a:r>
          </a:p>
          <a:p>
            <a:pPr algn="ctr"/>
            <a:endParaRPr lang="nb-NO" sz="1100" b="1" dirty="0">
              <a:solidFill>
                <a:schemeClr val="tx2">
                  <a:lumMod val="10000"/>
                </a:schemeClr>
              </a:solidFill>
            </a:endParaRPr>
          </a:p>
          <a:p>
            <a:pPr algn="ctr"/>
            <a:r>
              <a:rPr lang="nb-NO" sz="1100" dirty="0">
                <a:solidFill>
                  <a:schemeClr val="tx2">
                    <a:lumMod val="10000"/>
                  </a:schemeClr>
                </a:solidFill>
              </a:rPr>
              <a:t>Heimen barnehage skal gi barna:</a:t>
            </a:r>
          </a:p>
          <a:p>
            <a:pPr algn="ctr">
              <a:buFont typeface="Arial" panose="020B0604020202020204" pitchFamily="34" charset="0"/>
              <a:buChar char="•"/>
            </a:pPr>
            <a:r>
              <a:rPr lang="nb-NO" sz="1100" dirty="0">
                <a:solidFill>
                  <a:schemeClr val="tx2">
                    <a:lumMod val="10000"/>
                  </a:schemeClr>
                </a:solidFill>
              </a:rPr>
              <a:t>Trygghet og tilhørighet</a:t>
            </a:r>
          </a:p>
          <a:p>
            <a:pPr algn="ctr">
              <a:buFont typeface="Arial" panose="020B0604020202020204" pitchFamily="34" charset="0"/>
              <a:buChar char="•"/>
            </a:pPr>
            <a:r>
              <a:rPr lang="nb-NO" sz="1100" dirty="0">
                <a:solidFill>
                  <a:schemeClr val="tx2">
                    <a:lumMod val="10000"/>
                  </a:schemeClr>
                </a:solidFill>
              </a:rPr>
              <a:t>Omsorg og gode relasjoner</a:t>
            </a:r>
          </a:p>
          <a:p>
            <a:pPr algn="ctr">
              <a:buFont typeface="Arial" panose="020B0604020202020204" pitchFamily="34" charset="0"/>
              <a:buChar char="•"/>
            </a:pPr>
            <a:r>
              <a:rPr lang="nb-NO" sz="1100" dirty="0">
                <a:solidFill>
                  <a:schemeClr val="tx2">
                    <a:lumMod val="10000"/>
                  </a:schemeClr>
                </a:solidFill>
              </a:rPr>
              <a:t>Utvikling av basiskompetanse</a:t>
            </a:r>
          </a:p>
          <a:p>
            <a:pPr algn="ctr">
              <a:buFont typeface="Arial" panose="020B0604020202020204" pitchFamily="34" charset="0"/>
              <a:buChar char="•"/>
            </a:pPr>
            <a:endParaRPr lang="nb-NO" sz="1100" dirty="0">
              <a:solidFill>
                <a:schemeClr val="tx2">
                  <a:lumMod val="10000"/>
                </a:schemeClr>
              </a:solidFill>
            </a:endParaRPr>
          </a:p>
          <a:p>
            <a:pPr algn="ctr"/>
            <a:r>
              <a:rPr lang="nb-NO" sz="1100" dirty="0">
                <a:solidFill>
                  <a:schemeClr val="tx2">
                    <a:lumMod val="10000"/>
                  </a:schemeClr>
                </a:solidFill>
              </a:rPr>
              <a:t>Slik arbeider vi</a:t>
            </a:r>
          </a:p>
          <a:p>
            <a:pPr marL="171450" indent="-171450" algn="ctr">
              <a:buFontTx/>
              <a:buChar char="-"/>
            </a:pPr>
            <a:r>
              <a:rPr lang="nb-NO" sz="1100" dirty="0">
                <a:solidFill>
                  <a:schemeClr val="tx2">
                    <a:lumMod val="10000"/>
                  </a:schemeClr>
                </a:solidFill>
              </a:rPr>
              <a:t>Vi deler barna i mindre grupper</a:t>
            </a:r>
          </a:p>
          <a:p>
            <a:pPr marL="171450" indent="-171450" algn="ctr">
              <a:buFontTx/>
              <a:buChar char="-"/>
            </a:pPr>
            <a:r>
              <a:rPr lang="nb-NO" sz="1100" dirty="0">
                <a:solidFill>
                  <a:schemeClr val="tx2">
                    <a:lumMod val="10000"/>
                  </a:schemeClr>
                </a:solidFill>
              </a:rPr>
              <a:t>Vi følger barns interesse i lek og prosjekter</a:t>
            </a:r>
          </a:p>
          <a:p>
            <a:pPr marL="171450" indent="-171450" algn="ctr">
              <a:buFontTx/>
              <a:buChar char="-"/>
            </a:pPr>
            <a:r>
              <a:rPr lang="nb-NO" sz="1100" dirty="0">
                <a:solidFill>
                  <a:schemeClr val="tx2">
                    <a:lumMod val="10000"/>
                  </a:schemeClr>
                </a:solidFill>
              </a:rPr>
              <a:t>Vi er aktive og tilstedeværende voksne</a:t>
            </a:r>
          </a:p>
          <a:p>
            <a:pPr marL="171450" indent="-171450" algn="ctr">
              <a:buFontTx/>
              <a:buChar char="-"/>
            </a:pPr>
            <a:r>
              <a:rPr lang="nb-NO" sz="1100" dirty="0">
                <a:solidFill>
                  <a:schemeClr val="tx2">
                    <a:lumMod val="10000"/>
                  </a:schemeClr>
                </a:solidFill>
              </a:rPr>
              <a:t>Vi bruker pedagogisk dokumentasjon i utviklingsarbeid</a:t>
            </a:r>
          </a:p>
          <a:p>
            <a:pPr marL="171450" indent="-171450" algn="ctr">
              <a:buFontTx/>
              <a:buChar char="-"/>
            </a:pPr>
            <a:endParaRPr lang="nb-NO" sz="1100" dirty="0">
              <a:solidFill>
                <a:schemeClr val="tx2">
                  <a:lumMod val="10000"/>
                </a:schemeClr>
              </a:solidFill>
            </a:endParaRPr>
          </a:p>
          <a:p>
            <a:pPr algn="ctr"/>
            <a:r>
              <a:rPr lang="nb-NO" sz="1100" dirty="0">
                <a:solidFill>
                  <a:schemeClr val="tx2">
                    <a:lumMod val="10000"/>
                  </a:schemeClr>
                </a:solidFill>
              </a:rPr>
              <a:t>Slik vurderer vi kvalitet</a:t>
            </a:r>
          </a:p>
          <a:p>
            <a:pPr algn="ctr"/>
            <a:r>
              <a:rPr lang="nb-NO" sz="1100" dirty="0">
                <a:solidFill>
                  <a:schemeClr val="tx2">
                    <a:lumMod val="10000"/>
                  </a:schemeClr>
                </a:solidFill>
              </a:rPr>
              <a:t>Vi evaluerer jevnlig gjennom </a:t>
            </a:r>
          </a:p>
          <a:p>
            <a:pPr marL="171450" indent="-171450" algn="ctr">
              <a:buFontTx/>
              <a:buChar char="-"/>
            </a:pPr>
            <a:r>
              <a:rPr lang="nb-NO" sz="1100" dirty="0">
                <a:solidFill>
                  <a:schemeClr val="tx2">
                    <a:lumMod val="10000"/>
                  </a:schemeClr>
                </a:solidFill>
              </a:rPr>
              <a:t>Observasjon og refleksjon i personalgruppen</a:t>
            </a:r>
          </a:p>
          <a:p>
            <a:pPr marL="171450" indent="-171450" algn="ctr">
              <a:buFontTx/>
              <a:buChar char="-"/>
            </a:pPr>
            <a:r>
              <a:rPr lang="nb-NO" sz="1100" dirty="0">
                <a:solidFill>
                  <a:schemeClr val="tx2">
                    <a:lumMod val="10000"/>
                  </a:schemeClr>
                </a:solidFill>
              </a:rPr>
              <a:t>Foreldresamtaler</a:t>
            </a:r>
          </a:p>
          <a:p>
            <a:pPr marL="171450" indent="-171450" algn="ctr">
              <a:buFontTx/>
              <a:buChar char="-"/>
            </a:pPr>
            <a:r>
              <a:rPr lang="nb-NO" sz="1100" dirty="0">
                <a:solidFill>
                  <a:schemeClr val="tx2">
                    <a:lumMod val="10000"/>
                  </a:schemeClr>
                </a:solidFill>
              </a:rPr>
              <a:t>Barns uttrykk og deltagelse</a:t>
            </a:r>
          </a:p>
          <a:p>
            <a:pPr marL="171450" indent="-171450" algn="ctr">
              <a:buFontTx/>
              <a:buChar char="-"/>
            </a:pPr>
            <a:r>
              <a:rPr lang="nb-NO" sz="1100" dirty="0">
                <a:solidFill>
                  <a:schemeClr val="tx2">
                    <a:lumMod val="10000"/>
                  </a:schemeClr>
                </a:solidFill>
              </a:rPr>
              <a:t>Vurdering i personalmøter </a:t>
            </a:r>
          </a:p>
          <a:p>
            <a:pPr marL="171450" indent="-171450" algn="ctr">
              <a:buFontTx/>
              <a:buChar char="-"/>
            </a:pPr>
            <a:r>
              <a:rPr lang="nb-NO" sz="1100" dirty="0">
                <a:solidFill>
                  <a:schemeClr val="tx2">
                    <a:lumMod val="10000"/>
                  </a:schemeClr>
                </a:solidFill>
              </a:rPr>
              <a:t>Bruk av pedagogisk dokumentasjon</a:t>
            </a:r>
          </a:p>
          <a:p>
            <a:pPr marL="171450" indent="-171450" algn="ctr">
              <a:buFontTx/>
              <a:buChar char="-"/>
            </a:pPr>
            <a:r>
              <a:rPr lang="nb-NO" sz="1100" dirty="0">
                <a:solidFill>
                  <a:schemeClr val="tx2">
                    <a:lumMod val="10000"/>
                  </a:schemeClr>
                </a:solidFill>
              </a:rPr>
              <a:t>Foreldreundersøkelse</a:t>
            </a:r>
          </a:p>
          <a:p>
            <a:pPr algn="ctr"/>
            <a:r>
              <a:rPr lang="nb-NO" sz="1100" dirty="0">
                <a:solidFill>
                  <a:schemeClr val="tx2">
                    <a:lumMod val="10000"/>
                  </a:schemeClr>
                </a:solidFill>
              </a:rPr>
              <a:t> </a:t>
            </a:r>
          </a:p>
        </p:txBody>
      </p:sp>
      <p:sp>
        <p:nvSpPr>
          <p:cNvPr id="4" name="Rektangel 3">
            <a:extLst>
              <a:ext uri="{FF2B5EF4-FFF2-40B4-BE49-F238E27FC236}">
                <a16:creationId xmlns:a16="http://schemas.microsoft.com/office/drawing/2014/main" id="{3E81F2E3-9AE4-6639-3CEE-81133CB95952}"/>
              </a:ext>
            </a:extLst>
          </p:cNvPr>
          <p:cNvSpPr/>
          <p:nvPr/>
        </p:nvSpPr>
        <p:spPr>
          <a:xfrm>
            <a:off x="4014158" y="586597"/>
            <a:ext cx="1957816" cy="39689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1100" b="1" dirty="0">
              <a:solidFill>
                <a:schemeClr val="tx2">
                  <a:lumMod val="10000"/>
                </a:schemeClr>
              </a:solidFill>
            </a:endParaRPr>
          </a:p>
          <a:p>
            <a:pPr algn="ctr"/>
            <a:endParaRPr lang="nb-NO" sz="1100" b="1" dirty="0">
              <a:solidFill>
                <a:schemeClr val="tx2">
                  <a:lumMod val="10000"/>
                </a:schemeClr>
              </a:solidFill>
            </a:endParaRPr>
          </a:p>
          <a:p>
            <a:pPr algn="ctr"/>
            <a:endParaRPr lang="nb-NO" sz="1100" b="1" dirty="0">
              <a:solidFill>
                <a:schemeClr val="tx2">
                  <a:lumMod val="10000"/>
                </a:schemeClr>
              </a:solidFill>
            </a:endParaRPr>
          </a:p>
          <a:p>
            <a:pPr algn="ctr"/>
            <a:r>
              <a:rPr lang="nb-NO" sz="1100" b="1" dirty="0">
                <a:solidFill>
                  <a:schemeClr val="tx2">
                    <a:lumMod val="10000"/>
                  </a:schemeClr>
                </a:solidFill>
              </a:rPr>
              <a:t>VISJON</a:t>
            </a:r>
          </a:p>
          <a:p>
            <a:pPr algn="ctr"/>
            <a:endParaRPr lang="nb-NO" sz="1100" b="1" dirty="0">
              <a:solidFill>
                <a:schemeClr val="tx2">
                  <a:lumMod val="10000"/>
                </a:schemeClr>
              </a:solidFill>
            </a:endParaRPr>
          </a:p>
          <a:p>
            <a:pPr algn="ctr"/>
            <a:r>
              <a:rPr lang="nb-NO" sz="1100" b="1" dirty="0">
                <a:solidFill>
                  <a:schemeClr val="tx2">
                    <a:lumMod val="10000"/>
                  </a:schemeClr>
                </a:solidFill>
              </a:rPr>
              <a:t>«Lek og læring hånd i hånd, kom til oss å knytte bånd!»</a:t>
            </a:r>
          </a:p>
          <a:p>
            <a:pPr algn="ctr"/>
            <a:endParaRPr lang="nb-NO" sz="1100" b="1" dirty="0">
              <a:solidFill>
                <a:schemeClr val="tx2">
                  <a:lumMod val="10000"/>
                </a:schemeClr>
              </a:solidFill>
            </a:endParaRPr>
          </a:p>
          <a:p>
            <a:pPr algn="ctr"/>
            <a:endParaRPr lang="nb-NO" sz="1100" b="1" dirty="0">
              <a:solidFill>
                <a:schemeClr val="tx2">
                  <a:lumMod val="10000"/>
                </a:schemeClr>
              </a:solidFill>
            </a:endParaRPr>
          </a:p>
          <a:p>
            <a:pPr algn="ctr"/>
            <a:endParaRPr lang="nb-NO" sz="1100" b="1" dirty="0">
              <a:solidFill>
                <a:schemeClr val="tx2">
                  <a:lumMod val="10000"/>
                </a:schemeClr>
              </a:solidFill>
            </a:endParaRPr>
          </a:p>
          <a:p>
            <a:pPr algn="ctr"/>
            <a:endParaRPr lang="nb-NO" sz="1100" b="1" dirty="0">
              <a:solidFill>
                <a:schemeClr val="tx2">
                  <a:lumMod val="10000"/>
                </a:schemeClr>
              </a:solidFill>
            </a:endParaRPr>
          </a:p>
          <a:p>
            <a:pPr algn="ctr"/>
            <a:endParaRPr lang="nb-NO" sz="1100" b="1" dirty="0">
              <a:solidFill>
                <a:schemeClr val="tx2">
                  <a:lumMod val="10000"/>
                </a:schemeClr>
              </a:solidFill>
            </a:endParaRPr>
          </a:p>
          <a:p>
            <a:pPr algn="ctr"/>
            <a:endParaRPr lang="nb-NO" sz="1100" b="1" dirty="0">
              <a:solidFill>
                <a:schemeClr val="tx2">
                  <a:lumMod val="10000"/>
                </a:schemeClr>
              </a:solidFill>
            </a:endParaRPr>
          </a:p>
          <a:p>
            <a:pPr algn="ctr"/>
            <a:endParaRPr lang="nb-NO" sz="1100" b="1" dirty="0">
              <a:solidFill>
                <a:schemeClr val="tx2">
                  <a:lumMod val="10000"/>
                </a:schemeClr>
              </a:solidFill>
            </a:endParaRPr>
          </a:p>
          <a:p>
            <a:pPr algn="ctr"/>
            <a:endParaRPr lang="nb-NO" sz="1100" b="1" dirty="0">
              <a:solidFill>
                <a:schemeClr val="tx2">
                  <a:lumMod val="10000"/>
                </a:schemeClr>
              </a:solidFill>
            </a:endParaRPr>
          </a:p>
          <a:p>
            <a:pPr algn="ctr"/>
            <a:endParaRPr lang="nb-NO" sz="1100" b="1" dirty="0">
              <a:solidFill>
                <a:schemeClr val="tx2">
                  <a:lumMod val="10000"/>
                </a:schemeClr>
              </a:solidFill>
            </a:endParaRPr>
          </a:p>
          <a:p>
            <a:pPr algn="ctr"/>
            <a:endParaRPr lang="nb-NO" sz="1100" b="1" dirty="0">
              <a:solidFill>
                <a:schemeClr val="tx2">
                  <a:lumMod val="10000"/>
                </a:schemeClr>
              </a:solidFill>
            </a:endParaRPr>
          </a:p>
          <a:p>
            <a:pPr algn="ctr"/>
            <a:endParaRPr lang="nb-NO" sz="1100" b="1" dirty="0">
              <a:solidFill>
                <a:schemeClr val="tx2">
                  <a:lumMod val="10000"/>
                </a:schemeClr>
              </a:solidFill>
            </a:endParaRPr>
          </a:p>
        </p:txBody>
      </p:sp>
      <p:sp>
        <p:nvSpPr>
          <p:cNvPr id="5" name="Rektangel 4">
            <a:extLst>
              <a:ext uri="{FF2B5EF4-FFF2-40B4-BE49-F238E27FC236}">
                <a16:creationId xmlns:a16="http://schemas.microsoft.com/office/drawing/2014/main" id="{4CE16D7B-D52B-EDE6-8F3D-EE72E448CD61}"/>
              </a:ext>
            </a:extLst>
          </p:cNvPr>
          <p:cNvSpPr/>
          <p:nvPr/>
        </p:nvSpPr>
        <p:spPr>
          <a:xfrm>
            <a:off x="6145358" y="586595"/>
            <a:ext cx="1899684" cy="39689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1100" b="1" dirty="0">
              <a:solidFill>
                <a:schemeClr val="tx2">
                  <a:lumMod val="10000"/>
                </a:schemeClr>
              </a:solidFill>
            </a:endParaRPr>
          </a:p>
          <a:p>
            <a:pPr algn="ctr"/>
            <a:endParaRPr lang="nb-NO" sz="1100" b="1" dirty="0">
              <a:solidFill>
                <a:schemeClr val="tx2">
                  <a:lumMod val="10000"/>
                </a:schemeClr>
              </a:solidFill>
            </a:endParaRPr>
          </a:p>
          <a:p>
            <a:pPr algn="ctr"/>
            <a:endParaRPr lang="nb-NO" sz="1100" b="1" dirty="0">
              <a:solidFill>
                <a:schemeClr val="tx2">
                  <a:lumMod val="10000"/>
                </a:schemeClr>
              </a:solidFill>
            </a:endParaRPr>
          </a:p>
          <a:p>
            <a:pPr algn="ctr"/>
            <a:endParaRPr lang="nb-NO" sz="1100" b="1" dirty="0">
              <a:solidFill>
                <a:schemeClr val="tx2">
                  <a:lumMod val="10000"/>
                </a:schemeClr>
              </a:solidFill>
            </a:endParaRPr>
          </a:p>
          <a:p>
            <a:pPr algn="ctr"/>
            <a:endParaRPr lang="nb-NO" sz="1100" b="1" dirty="0">
              <a:solidFill>
                <a:schemeClr val="tx2">
                  <a:lumMod val="10000"/>
                </a:schemeClr>
              </a:solidFill>
            </a:endParaRPr>
          </a:p>
          <a:p>
            <a:pPr algn="ctr"/>
            <a:endParaRPr lang="nb-NO" sz="1100" b="1" dirty="0">
              <a:solidFill>
                <a:schemeClr val="tx2">
                  <a:lumMod val="10000"/>
                </a:schemeClr>
              </a:solidFill>
            </a:endParaRPr>
          </a:p>
          <a:p>
            <a:pPr algn="ctr"/>
            <a:endParaRPr lang="nb-NO" sz="1100" b="1" dirty="0">
              <a:solidFill>
                <a:schemeClr val="tx2">
                  <a:lumMod val="10000"/>
                </a:schemeClr>
              </a:solidFill>
            </a:endParaRPr>
          </a:p>
          <a:p>
            <a:pPr algn="ctr"/>
            <a:r>
              <a:rPr lang="nb-NO" sz="1100" b="1" dirty="0">
                <a:solidFill>
                  <a:schemeClr val="tx2">
                    <a:lumMod val="10000"/>
                  </a:schemeClr>
                </a:solidFill>
              </a:rPr>
              <a:t>VERDISYN</a:t>
            </a:r>
          </a:p>
          <a:p>
            <a:pPr algn="ctr"/>
            <a:endParaRPr lang="nb-NO" sz="1100" b="1" dirty="0">
              <a:solidFill>
                <a:schemeClr val="tx2">
                  <a:lumMod val="10000"/>
                </a:schemeClr>
              </a:solidFill>
            </a:endParaRPr>
          </a:p>
          <a:p>
            <a:pPr algn="ctr"/>
            <a:r>
              <a:rPr lang="nb-NO" sz="1100" dirty="0">
                <a:solidFill>
                  <a:schemeClr val="tx2">
                    <a:lumMod val="10000"/>
                  </a:schemeClr>
                </a:solidFill>
              </a:rPr>
              <a:t>I Heimen barnehage møter  barna og voksne:</a:t>
            </a:r>
          </a:p>
          <a:p>
            <a:pPr algn="ctr"/>
            <a:endParaRPr lang="nb-NO" sz="1100" dirty="0">
              <a:solidFill>
                <a:schemeClr val="tx2">
                  <a:lumMod val="10000"/>
                </a:schemeClr>
              </a:solidFill>
            </a:endParaRPr>
          </a:p>
          <a:p>
            <a:pPr algn="ctr">
              <a:buFont typeface="Arial" panose="020B0604020202020204" pitchFamily="34" charset="0"/>
              <a:buChar char="•"/>
            </a:pPr>
            <a:r>
              <a:rPr lang="nb-NO" sz="1100" dirty="0">
                <a:solidFill>
                  <a:schemeClr val="tx2">
                    <a:lumMod val="10000"/>
                  </a:schemeClr>
                </a:solidFill>
              </a:rPr>
              <a:t>Respekt</a:t>
            </a:r>
          </a:p>
          <a:p>
            <a:pPr algn="ctr">
              <a:buFont typeface="Arial" panose="020B0604020202020204" pitchFamily="34" charset="0"/>
              <a:buChar char="•"/>
            </a:pPr>
            <a:r>
              <a:rPr lang="nb-NO" sz="1100" dirty="0">
                <a:solidFill>
                  <a:schemeClr val="tx2">
                    <a:lumMod val="10000"/>
                  </a:schemeClr>
                </a:solidFill>
              </a:rPr>
              <a:t>Mangfold </a:t>
            </a:r>
          </a:p>
          <a:p>
            <a:pPr algn="ctr">
              <a:buFont typeface="Arial" panose="020B0604020202020204" pitchFamily="34" charset="0"/>
              <a:buChar char="•"/>
            </a:pPr>
            <a:r>
              <a:rPr lang="nb-NO" sz="1100" dirty="0">
                <a:solidFill>
                  <a:schemeClr val="tx2">
                    <a:lumMod val="10000"/>
                  </a:schemeClr>
                </a:solidFill>
              </a:rPr>
              <a:t>Livsglede</a:t>
            </a:r>
          </a:p>
          <a:p>
            <a:pPr algn="ctr">
              <a:buFont typeface="Arial" panose="020B0604020202020204" pitchFamily="34" charset="0"/>
              <a:buChar char="•"/>
            </a:pPr>
            <a:endParaRPr lang="nb-NO" sz="1100" dirty="0">
              <a:solidFill>
                <a:schemeClr val="tx2">
                  <a:lumMod val="10000"/>
                </a:schemeClr>
              </a:solidFill>
            </a:endParaRPr>
          </a:p>
          <a:p>
            <a:pPr algn="ctr"/>
            <a:r>
              <a:rPr lang="nb-NO" sz="1100" dirty="0">
                <a:solidFill>
                  <a:schemeClr val="tx2">
                    <a:lumMod val="10000"/>
                  </a:schemeClr>
                </a:solidFill>
              </a:rPr>
              <a:t>Vi legger til rette for </a:t>
            </a:r>
          </a:p>
          <a:p>
            <a:pPr marL="171450" indent="-171450" algn="ctr">
              <a:buFontTx/>
              <a:buChar char="-"/>
            </a:pPr>
            <a:r>
              <a:rPr lang="nb-NO" sz="1100" dirty="0">
                <a:solidFill>
                  <a:schemeClr val="tx2">
                    <a:lumMod val="10000"/>
                  </a:schemeClr>
                </a:solidFill>
              </a:rPr>
              <a:t>Et trygt og inkluderende miljø</a:t>
            </a:r>
          </a:p>
          <a:p>
            <a:pPr marL="171450" indent="-171450" algn="ctr">
              <a:buFontTx/>
              <a:buChar char="-"/>
            </a:pPr>
            <a:r>
              <a:rPr lang="nb-NO" sz="1100" dirty="0">
                <a:solidFill>
                  <a:schemeClr val="tx2">
                    <a:lumMod val="10000"/>
                  </a:schemeClr>
                </a:solidFill>
              </a:rPr>
              <a:t>Gode naturopplevelser året rundt</a:t>
            </a:r>
          </a:p>
          <a:p>
            <a:pPr marL="171450" indent="-171450" algn="ctr">
              <a:buFontTx/>
              <a:buChar char="-"/>
            </a:pPr>
            <a:r>
              <a:rPr lang="nb-NO" sz="1100" dirty="0">
                <a:solidFill>
                  <a:schemeClr val="tx2">
                    <a:lumMod val="10000"/>
                  </a:schemeClr>
                </a:solidFill>
              </a:rPr>
              <a:t>Bærekraftig tenkning</a:t>
            </a:r>
          </a:p>
          <a:p>
            <a:pPr marL="171450" indent="-171450" algn="ctr">
              <a:buFontTx/>
              <a:buChar char="-"/>
            </a:pPr>
            <a:r>
              <a:rPr lang="nb-NO" sz="1100" dirty="0">
                <a:solidFill>
                  <a:schemeClr val="tx2">
                    <a:lumMod val="10000"/>
                  </a:schemeClr>
                </a:solidFill>
              </a:rPr>
              <a:t>Danning gjennom lek, omsorg og læring</a:t>
            </a:r>
          </a:p>
          <a:p>
            <a:pPr marL="171450" indent="-171450" algn="ctr">
              <a:buFontTx/>
              <a:buChar char="-"/>
            </a:pPr>
            <a:r>
              <a:rPr lang="nb-NO" sz="1100" dirty="0">
                <a:solidFill>
                  <a:schemeClr val="tx2">
                    <a:lumMod val="10000"/>
                  </a:schemeClr>
                </a:solidFill>
              </a:rPr>
              <a:t>Tett samarbeid med hjemmet</a:t>
            </a:r>
          </a:p>
          <a:p>
            <a:pPr marL="171450" indent="-171450" algn="ctr">
              <a:buFontTx/>
              <a:buChar char="-"/>
            </a:pPr>
            <a:endParaRPr lang="nb-NO" sz="1100" dirty="0">
              <a:solidFill>
                <a:schemeClr val="tx2">
                  <a:lumMod val="10000"/>
                </a:schemeClr>
              </a:solidFill>
            </a:endParaRPr>
          </a:p>
          <a:p>
            <a:pPr algn="ctr"/>
            <a:endParaRPr lang="nb-NO" sz="1100" b="1" dirty="0">
              <a:solidFill>
                <a:schemeClr val="tx2">
                  <a:lumMod val="10000"/>
                </a:schemeClr>
              </a:solidFill>
            </a:endParaRPr>
          </a:p>
          <a:p>
            <a:pPr algn="ctr"/>
            <a:endParaRPr lang="nb-NO" sz="1100" b="1" dirty="0">
              <a:solidFill>
                <a:schemeClr val="tx2">
                  <a:lumMod val="10000"/>
                </a:schemeClr>
              </a:solidFill>
            </a:endParaRPr>
          </a:p>
          <a:p>
            <a:pPr algn="ctr"/>
            <a:endParaRPr lang="nb-NO" sz="1100" b="1" dirty="0">
              <a:solidFill>
                <a:schemeClr val="tx2">
                  <a:lumMod val="10000"/>
                </a:schemeClr>
              </a:solidFill>
            </a:endParaRPr>
          </a:p>
          <a:p>
            <a:pPr algn="ctr"/>
            <a:endParaRPr lang="nb-NO" sz="1100" b="1" dirty="0">
              <a:solidFill>
                <a:schemeClr val="tx2">
                  <a:lumMod val="10000"/>
                </a:schemeClr>
              </a:solidFill>
            </a:endParaRPr>
          </a:p>
          <a:p>
            <a:pPr algn="ctr"/>
            <a:endParaRPr lang="nb-NO" sz="1100" b="1" dirty="0">
              <a:solidFill>
                <a:schemeClr val="tx2">
                  <a:lumMod val="10000"/>
                </a:schemeClr>
              </a:solidFill>
            </a:endParaRPr>
          </a:p>
        </p:txBody>
      </p:sp>
      <p:pic>
        <p:nvPicPr>
          <p:cNvPr id="6" name="Bilde 5">
            <a:extLst>
              <a:ext uri="{FF2B5EF4-FFF2-40B4-BE49-F238E27FC236}">
                <a16:creationId xmlns:a16="http://schemas.microsoft.com/office/drawing/2014/main" id="{A73DCFB4-6A90-56EF-F079-103146CF287A}"/>
              </a:ext>
            </a:extLst>
          </p:cNvPr>
          <p:cNvPicPr>
            <a:picLocks noChangeAspect="1"/>
          </p:cNvPicPr>
          <p:nvPr/>
        </p:nvPicPr>
        <p:blipFill>
          <a:blip r:embed="rId3"/>
          <a:stretch>
            <a:fillRect/>
          </a:stretch>
        </p:blipFill>
        <p:spPr>
          <a:xfrm>
            <a:off x="4271415" y="3273109"/>
            <a:ext cx="1414727" cy="141498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58C69EC9-3AEB-1681-3926-B19361DEBAC1}"/>
              </a:ext>
            </a:extLst>
          </p:cNvPr>
          <p:cNvSpPr txBox="1"/>
          <p:nvPr/>
        </p:nvSpPr>
        <p:spPr>
          <a:xfrm>
            <a:off x="478173" y="360727"/>
            <a:ext cx="8388990" cy="1661993"/>
          </a:xfrm>
          <a:prstGeom prst="rect">
            <a:avLst/>
          </a:prstGeom>
          <a:noFill/>
        </p:spPr>
        <p:txBody>
          <a:bodyPr wrap="square" rtlCol="0">
            <a:spAutoFit/>
          </a:bodyPr>
          <a:lstStyle/>
          <a:p>
            <a:pPr algn="ctr"/>
            <a:r>
              <a:rPr lang="nb-NO" sz="1800" b="1" dirty="0">
                <a:solidFill>
                  <a:schemeClr val="accent6">
                    <a:lumMod val="10000"/>
                  </a:schemeClr>
                </a:solidFill>
              </a:rPr>
              <a:t>Satsningsområde: Natur, miljø og helsefremmende arbeid</a:t>
            </a:r>
          </a:p>
          <a:p>
            <a:pPr algn="ctr"/>
            <a:endParaRPr lang="nb-NO" sz="1400" dirty="0">
              <a:solidFill>
                <a:schemeClr val="accent6">
                  <a:lumMod val="10000"/>
                </a:schemeClr>
              </a:solidFill>
            </a:endParaRPr>
          </a:p>
          <a:p>
            <a:r>
              <a:rPr lang="nb-NO" sz="1400" dirty="0">
                <a:solidFill>
                  <a:schemeClr val="accent6">
                    <a:lumMod val="10000"/>
                  </a:schemeClr>
                </a:solidFill>
              </a:rPr>
              <a:t>Vi har fokus på natur og miljø, og bruke de syv fagområdene aktivt i dette arbeidet. Vi ønsker å gi barna opplevelser og erfaringer som fremmer nysgjerrighet, undring og respekt for naturen.</a:t>
            </a:r>
          </a:p>
          <a:p>
            <a:r>
              <a:rPr lang="nb-NO" sz="1400" dirty="0">
                <a:solidFill>
                  <a:schemeClr val="accent6">
                    <a:lumMod val="10000"/>
                  </a:schemeClr>
                </a:solidFill>
              </a:rPr>
              <a:t>Vi </a:t>
            </a:r>
            <a:r>
              <a:rPr lang="nb-NO" dirty="0">
                <a:solidFill>
                  <a:schemeClr val="accent6">
                    <a:lumMod val="10000"/>
                  </a:schemeClr>
                </a:solidFill>
              </a:rPr>
              <a:t>har fokus på å være en h</a:t>
            </a:r>
            <a:r>
              <a:rPr lang="nb-NO" sz="1400" dirty="0">
                <a:solidFill>
                  <a:schemeClr val="accent6">
                    <a:lumMod val="10000"/>
                  </a:schemeClr>
                </a:solidFill>
              </a:rPr>
              <a:t>elsefremmed barnehage, med hovedvekt på forebygging og tidlig innsats. Arbeidet vårt er konsentrert rundt fire hovedområder: </a:t>
            </a:r>
          </a:p>
          <a:p>
            <a:endParaRPr lang="nb-NO" dirty="0"/>
          </a:p>
        </p:txBody>
      </p:sp>
      <p:sp>
        <p:nvSpPr>
          <p:cNvPr id="6" name="Rektangel 5">
            <a:extLst>
              <a:ext uri="{FF2B5EF4-FFF2-40B4-BE49-F238E27FC236}">
                <a16:creationId xmlns:a16="http://schemas.microsoft.com/office/drawing/2014/main" id="{D51EC7F3-1EE2-9646-C762-455047C0B949}"/>
              </a:ext>
            </a:extLst>
          </p:cNvPr>
          <p:cNvSpPr/>
          <p:nvPr/>
        </p:nvSpPr>
        <p:spPr>
          <a:xfrm>
            <a:off x="142613" y="2022720"/>
            <a:ext cx="2172748" cy="301906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b="1" dirty="0">
                <a:solidFill>
                  <a:schemeClr val="accent6">
                    <a:lumMod val="10000"/>
                  </a:schemeClr>
                </a:solidFill>
              </a:rPr>
              <a:t>Fysisk aktivitet</a:t>
            </a:r>
          </a:p>
          <a:p>
            <a:pPr algn="ctr"/>
            <a:br>
              <a:rPr lang="nb-NO" dirty="0">
                <a:solidFill>
                  <a:schemeClr val="accent6">
                    <a:lumMod val="10000"/>
                  </a:schemeClr>
                </a:solidFill>
              </a:rPr>
            </a:br>
            <a:r>
              <a:rPr lang="nb-NO" dirty="0">
                <a:solidFill>
                  <a:schemeClr val="accent6">
                    <a:lumMod val="10000"/>
                  </a:schemeClr>
                </a:solidFill>
              </a:rPr>
              <a:t>Vi legger til rette for et allsidig og aktivt </a:t>
            </a:r>
            <a:r>
              <a:rPr lang="nb-NO" dirty="0" err="1">
                <a:solidFill>
                  <a:schemeClr val="accent6">
                    <a:lumMod val="10000"/>
                  </a:schemeClr>
                </a:solidFill>
              </a:rPr>
              <a:t>barnehageliv</a:t>
            </a:r>
            <a:r>
              <a:rPr lang="nb-NO" dirty="0">
                <a:solidFill>
                  <a:schemeClr val="accent6">
                    <a:lumMod val="10000"/>
                  </a:schemeClr>
                </a:solidFill>
              </a:rPr>
              <a:t> – ute og inne – hvor barna opplever mestring, bevegelsesglede og utvikler en positiv selvoppfatning.</a:t>
            </a:r>
          </a:p>
        </p:txBody>
      </p:sp>
      <p:sp>
        <p:nvSpPr>
          <p:cNvPr id="7" name="Rektangel 6">
            <a:extLst>
              <a:ext uri="{FF2B5EF4-FFF2-40B4-BE49-F238E27FC236}">
                <a16:creationId xmlns:a16="http://schemas.microsoft.com/office/drawing/2014/main" id="{F0D10C7C-AB06-7FFC-4EA7-F3B3C69EA023}"/>
              </a:ext>
            </a:extLst>
          </p:cNvPr>
          <p:cNvSpPr/>
          <p:nvPr/>
        </p:nvSpPr>
        <p:spPr>
          <a:xfrm>
            <a:off x="2388067" y="2019050"/>
            <a:ext cx="2172748" cy="301906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b="1" dirty="0">
                <a:solidFill>
                  <a:schemeClr val="accent6">
                    <a:lumMod val="10000"/>
                  </a:schemeClr>
                </a:solidFill>
              </a:rPr>
              <a:t>Psykisk helse</a:t>
            </a:r>
          </a:p>
          <a:p>
            <a:pPr algn="ctr"/>
            <a:br>
              <a:rPr lang="nb-NO" dirty="0">
                <a:solidFill>
                  <a:schemeClr val="accent6">
                    <a:lumMod val="10000"/>
                  </a:schemeClr>
                </a:solidFill>
              </a:rPr>
            </a:br>
            <a:r>
              <a:rPr lang="nb-NO" dirty="0">
                <a:solidFill>
                  <a:schemeClr val="accent6">
                    <a:lumMod val="10000"/>
                  </a:schemeClr>
                </a:solidFill>
              </a:rPr>
              <a:t>Barnehagen skal fremme barns psykiske helse gjennom å styrke deres sosiale ferdigheter, selvfølelse og empati. Med fokus på vennskap og relasjoner jobber vi aktivt for å forebygge mobbing og utenforskap.</a:t>
            </a:r>
          </a:p>
        </p:txBody>
      </p:sp>
      <p:sp>
        <p:nvSpPr>
          <p:cNvPr id="8" name="Rektangel 7">
            <a:extLst>
              <a:ext uri="{FF2B5EF4-FFF2-40B4-BE49-F238E27FC236}">
                <a16:creationId xmlns:a16="http://schemas.microsoft.com/office/drawing/2014/main" id="{11CFFB4A-F3A6-3F99-649F-E5693C637668}"/>
              </a:ext>
            </a:extLst>
          </p:cNvPr>
          <p:cNvSpPr/>
          <p:nvPr/>
        </p:nvSpPr>
        <p:spPr>
          <a:xfrm>
            <a:off x="4633521" y="2019050"/>
            <a:ext cx="2172748" cy="301906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b="1" dirty="0">
                <a:solidFill>
                  <a:schemeClr val="accent6">
                    <a:lumMod val="10000"/>
                  </a:schemeClr>
                </a:solidFill>
              </a:rPr>
              <a:t>Rusforebygging</a:t>
            </a:r>
          </a:p>
          <a:p>
            <a:pPr algn="ctr"/>
            <a:endParaRPr lang="nb-NO" b="1" dirty="0">
              <a:solidFill>
                <a:schemeClr val="accent6">
                  <a:lumMod val="10000"/>
                </a:schemeClr>
              </a:solidFill>
            </a:endParaRPr>
          </a:p>
          <a:p>
            <a:pPr algn="ctr"/>
            <a:br>
              <a:rPr lang="nb-NO" dirty="0">
                <a:solidFill>
                  <a:schemeClr val="accent6">
                    <a:lumMod val="10000"/>
                  </a:schemeClr>
                </a:solidFill>
              </a:rPr>
            </a:br>
            <a:r>
              <a:rPr lang="nb-NO" dirty="0">
                <a:solidFill>
                  <a:schemeClr val="accent6">
                    <a:lumMod val="10000"/>
                  </a:schemeClr>
                </a:solidFill>
              </a:rPr>
              <a:t>Vi bidrar til trygge og forutsigbare rammer som styrker barnas oppvekstsvilkår. Tidlig innsats og godt samarbeid med foresatte står sentralt.</a:t>
            </a:r>
          </a:p>
        </p:txBody>
      </p:sp>
      <p:sp>
        <p:nvSpPr>
          <p:cNvPr id="9" name="Rektangel 8">
            <a:extLst>
              <a:ext uri="{FF2B5EF4-FFF2-40B4-BE49-F238E27FC236}">
                <a16:creationId xmlns:a16="http://schemas.microsoft.com/office/drawing/2014/main" id="{E5724866-C603-1831-8752-2F37CB7848AB}"/>
              </a:ext>
            </a:extLst>
          </p:cNvPr>
          <p:cNvSpPr/>
          <p:nvPr/>
        </p:nvSpPr>
        <p:spPr>
          <a:xfrm>
            <a:off x="6878975" y="2019050"/>
            <a:ext cx="2172748" cy="301906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b="1" dirty="0">
                <a:solidFill>
                  <a:schemeClr val="accent6">
                    <a:lumMod val="10000"/>
                  </a:schemeClr>
                </a:solidFill>
              </a:rPr>
              <a:t>Sunt kosthold</a:t>
            </a:r>
          </a:p>
          <a:p>
            <a:pPr algn="ctr"/>
            <a:br>
              <a:rPr lang="nb-NO" dirty="0">
                <a:solidFill>
                  <a:schemeClr val="accent6">
                    <a:lumMod val="10000"/>
                  </a:schemeClr>
                </a:solidFill>
              </a:rPr>
            </a:br>
            <a:r>
              <a:rPr lang="nb-NO" dirty="0">
                <a:solidFill>
                  <a:schemeClr val="accent6">
                    <a:lumMod val="10000"/>
                  </a:schemeClr>
                </a:solidFill>
              </a:rPr>
              <a:t>Gjennom sunne matvaner i barnehagen gir vi barna grunnlag for gode helsevalg. Vi oppmuntrer til nysgjerrighet rundt mat og involverer barna i måltider og matlaging</a:t>
            </a:r>
            <a:r>
              <a:rPr lang="nb-NO" dirty="0">
                <a:solidFill>
                  <a:schemeClr val="tx1"/>
                </a:solidFill>
              </a:rPr>
              <a:t>.</a:t>
            </a:r>
          </a:p>
        </p:txBody>
      </p:sp>
    </p:spTree>
    <p:extLst>
      <p:ext uri="{BB962C8B-B14F-4D97-AF65-F5344CB8AC3E}">
        <p14:creationId xmlns:p14="http://schemas.microsoft.com/office/powerpoint/2010/main" val="3250299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EA79F86-5C6D-FBE3-A533-E580108F63C4}"/>
              </a:ext>
            </a:extLst>
          </p:cNvPr>
          <p:cNvSpPr>
            <a:spLocks noGrp="1"/>
          </p:cNvSpPr>
          <p:nvPr>
            <p:ph type="ctrTitle"/>
          </p:nvPr>
        </p:nvSpPr>
        <p:spPr>
          <a:xfrm>
            <a:off x="603682" y="292964"/>
            <a:ext cx="7936636" cy="673902"/>
          </a:xfrm>
        </p:spPr>
        <p:txBody>
          <a:bodyPr/>
          <a:lstStyle/>
          <a:p>
            <a:pPr algn="ctr"/>
            <a:r>
              <a:rPr lang="nb-NO" sz="1600" b="1" dirty="0">
                <a:solidFill>
                  <a:schemeClr val="accent6">
                    <a:lumMod val="10000"/>
                  </a:schemeClr>
                </a:solidFill>
              </a:rPr>
              <a:t>I Heimen barnehage får barna oppleve og utforske mange ulike tema gjennom lek, hverdagsaktiviteter og prosjekter. Her er noe av det vi legger vekt på:</a:t>
            </a:r>
          </a:p>
        </p:txBody>
      </p:sp>
      <p:sp>
        <p:nvSpPr>
          <p:cNvPr id="4" name="Rektangel 3">
            <a:extLst>
              <a:ext uri="{FF2B5EF4-FFF2-40B4-BE49-F238E27FC236}">
                <a16:creationId xmlns:a16="http://schemas.microsoft.com/office/drawing/2014/main" id="{6B6FC332-9C44-4EE0-264B-9455AB68163C}"/>
              </a:ext>
            </a:extLst>
          </p:cNvPr>
          <p:cNvSpPr/>
          <p:nvPr/>
        </p:nvSpPr>
        <p:spPr>
          <a:xfrm>
            <a:off x="277316" y="966866"/>
            <a:ext cx="2092705" cy="201617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sz="1100" b="1" dirty="0">
                <a:solidFill>
                  <a:schemeClr val="accent6">
                    <a:lumMod val="10000"/>
                  </a:schemeClr>
                </a:solidFill>
              </a:rPr>
              <a:t>Kommunikasjon, språk og tekst</a:t>
            </a:r>
          </a:p>
          <a:p>
            <a:endParaRPr lang="nb-NO" sz="1100" dirty="0">
              <a:solidFill>
                <a:schemeClr val="accent6">
                  <a:lumMod val="10000"/>
                </a:schemeClr>
              </a:solidFill>
            </a:endParaRPr>
          </a:p>
          <a:p>
            <a:r>
              <a:rPr lang="nb-NO" sz="1100" dirty="0">
                <a:solidFill>
                  <a:schemeClr val="accent6">
                    <a:lumMod val="10000"/>
                  </a:schemeClr>
                </a:solidFill>
              </a:rPr>
              <a:t>Vi snakker sammen, lytter til hverandre, leser bøker, synger og forteller historier. Barna leker med språk og får et rikt ordforråd. Vi legger til rette for et godt språkmiljø. </a:t>
            </a:r>
          </a:p>
        </p:txBody>
      </p:sp>
      <p:sp>
        <p:nvSpPr>
          <p:cNvPr id="9" name="Rektangel 8">
            <a:extLst>
              <a:ext uri="{FF2B5EF4-FFF2-40B4-BE49-F238E27FC236}">
                <a16:creationId xmlns:a16="http://schemas.microsoft.com/office/drawing/2014/main" id="{DAB62B31-C35D-8133-9582-E16E53C62598}"/>
              </a:ext>
            </a:extLst>
          </p:cNvPr>
          <p:cNvSpPr/>
          <p:nvPr/>
        </p:nvSpPr>
        <p:spPr>
          <a:xfrm>
            <a:off x="1378631" y="3060491"/>
            <a:ext cx="2092705" cy="201617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sz="1100" b="1" dirty="0">
                <a:solidFill>
                  <a:schemeClr val="accent6">
                    <a:lumMod val="10000"/>
                  </a:schemeClr>
                </a:solidFill>
              </a:rPr>
              <a:t>Nærmiljø og samfunn</a:t>
            </a:r>
          </a:p>
          <a:p>
            <a:endParaRPr lang="nb-NO" sz="1100" b="1" dirty="0">
              <a:solidFill>
                <a:schemeClr val="accent6">
                  <a:lumMod val="10000"/>
                </a:schemeClr>
              </a:solidFill>
            </a:endParaRPr>
          </a:p>
          <a:p>
            <a:r>
              <a:rPr lang="nb-NO" sz="1100" dirty="0">
                <a:solidFill>
                  <a:schemeClr val="accent6">
                    <a:lumMod val="10000"/>
                  </a:schemeClr>
                </a:solidFill>
              </a:rPr>
              <a:t>Barna blir kjent med hvem og hva som finnes i nærmiljøet vårt. Vi går på turer, besøker biblioteket, butikken eller andre steder – og snakker om hvordan vi kan være gode medborgere.</a:t>
            </a:r>
          </a:p>
        </p:txBody>
      </p:sp>
      <p:sp>
        <p:nvSpPr>
          <p:cNvPr id="11" name="Rektangel 10">
            <a:extLst>
              <a:ext uri="{FF2B5EF4-FFF2-40B4-BE49-F238E27FC236}">
                <a16:creationId xmlns:a16="http://schemas.microsoft.com/office/drawing/2014/main" id="{4230BBBE-D18D-ABC9-B975-DD89257A4C65}"/>
              </a:ext>
            </a:extLst>
          </p:cNvPr>
          <p:cNvSpPr/>
          <p:nvPr/>
        </p:nvSpPr>
        <p:spPr>
          <a:xfrm>
            <a:off x="2424983" y="966866"/>
            <a:ext cx="2092705" cy="201617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sz="1100" b="1" dirty="0">
                <a:solidFill>
                  <a:schemeClr val="accent6">
                    <a:lumMod val="10000"/>
                  </a:schemeClr>
                </a:solidFill>
              </a:rPr>
              <a:t>Kropp, bevegelse, mat og helse</a:t>
            </a:r>
          </a:p>
          <a:p>
            <a:endParaRPr lang="nb-NO" sz="1100" b="1" dirty="0">
              <a:solidFill>
                <a:schemeClr val="accent6">
                  <a:lumMod val="10000"/>
                </a:schemeClr>
              </a:solidFill>
            </a:endParaRPr>
          </a:p>
          <a:p>
            <a:r>
              <a:rPr lang="nb-NO" sz="1100" dirty="0">
                <a:solidFill>
                  <a:schemeClr val="accent6">
                    <a:lumMod val="10000"/>
                  </a:schemeClr>
                </a:solidFill>
              </a:rPr>
              <a:t>Barna får bruke kroppen i variert lek og aktivitet, både ute og inne. Vi legger vekt på bevegelsesglede og gode matvaner, og at barna skal kjenne mestring og trygghet i egen kropp.</a:t>
            </a:r>
          </a:p>
        </p:txBody>
      </p:sp>
      <p:sp>
        <p:nvSpPr>
          <p:cNvPr id="12" name="Rektangel 11">
            <a:extLst>
              <a:ext uri="{FF2B5EF4-FFF2-40B4-BE49-F238E27FC236}">
                <a16:creationId xmlns:a16="http://schemas.microsoft.com/office/drawing/2014/main" id="{105FDB13-FAD6-EDF4-D4C6-70B6BAFBE4E7}"/>
              </a:ext>
            </a:extLst>
          </p:cNvPr>
          <p:cNvSpPr/>
          <p:nvPr/>
        </p:nvSpPr>
        <p:spPr>
          <a:xfrm>
            <a:off x="4572000" y="966866"/>
            <a:ext cx="2092705" cy="201617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sz="1100" b="1" dirty="0">
                <a:solidFill>
                  <a:schemeClr val="accent6">
                    <a:lumMod val="10000"/>
                  </a:schemeClr>
                </a:solidFill>
              </a:rPr>
              <a:t>Natur, miljø og teknologi</a:t>
            </a:r>
          </a:p>
          <a:p>
            <a:endParaRPr lang="nb-NO" sz="1100" b="1" dirty="0">
              <a:solidFill>
                <a:schemeClr val="accent6">
                  <a:lumMod val="10000"/>
                </a:schemeClr>
              </a:solidFill>
            </a:endParaRPr>
          </a:p>
          <a:p>
            <a:r>
              <a:rPr lang="nb-NO" sz="1100" dirty="0">
                <a:solidFill>
                  <a:schemeClr val="accent6">
                    <a:lumMod val="10000"/>
                  </a:schemeClr>
                </a:solidFill>
              </a:rPr>
              <a:t>Vi er mye ute og bruker naturen rundt oss til lek og læring. Barna blir kjent med planter, dyr og årstider – og får utforske hvordan ting virker. Vi snakker om å ta vare på naturen.</a:t>
            </a:r>
          </a:p>
        </p:txBody>
      </p:sp>
      <p:sp>
        <p:nvSpPr>
          <p:cNvPr id="13" name="Rektangel 12">
            <a:extLst>
              <a:ext uri="{FF2B5EF4-FFF2-40B4-BE49-F238E27FC236}">
                <a16:creationId xmlns:a16="http://schemas.microsoft.com/office/drawing/2014/main" id="{78FC5584-9090-792A-6D41-C9E728CF0BCE}"/>
              </a:ext>
            </a:extLst>
          </p:cNvPr>
          <p:cNvSpPr/>
          <p:nvPr/>
        </p:nvSpPr>
        <p:spPr>
          <a:xfrm>
            <a:off x="6719017" y="966865"/>
            <a:ext cx="2092705" cy="201617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sz="1100" b="1" dirty="0">
                <a:solidFill>
                  <a:schemeClr val="accent6">
                    <a:lumMod val="10000"/>
                  </a:schemeClr>
                </a:solidFill>
              </a:rPr>
              <a:t>Etikk, religion og filosofi</a:t>
            </a:r>
          </a:p>
          <a:p>
            <a:endParaRPr lang="nb-NO" sz="1100" dirty="0">
              <a:solidFill>
                <a:schemeClr val="accent6">
                  <a:lumMod val="10000"/>
                </a:schemeClr>
              </a:solidFill>
            </a:endParaRPr>
          </a:p>
          <a:p>
            <a:r>
              <a:rPr lang="nb-NO" sz="1100" dirty="0">
                <a:solidFill>
                  <a:schemeClr val="accent6">
                    <a:lumMod val="10000"/>
                  </a:schemeClr>
                </a:solidFill>
              </a:rPr>
              <a:t>Vi snakker med barna om vennskap, rettferdighet og det å være en god venn. Barna får undre seg, stille spørsmål og lære om ulike tradisjoner og høytider vi har. Vi jobber med å inkludere alle og skape fellesskap</a:t>
            </a:r>
          </a:p>
        </p:txBody>
      </p:sp>
      <p:sp>
        <p:nvSpPr>
          <p:cNvPr id="14" name="Rektangel 13">
            <a:extLst>
              <a:ext uri="{FF2B5EF4-FFF2-40B4-BE49-F238E27FC236}">
                <a16:creationId xmlns:a16="http://schemas.microsoft.com/office/drawing/2014/main" id="{F07A7281-1B40-59ED-1E6B-CCC1E6338510}"/>
              </a:ext>
            </a:extLst>
          </p:cNvPr>
          <p:cNvSpPr/>
          <p:nvPr/>
        </p:nvSpPr>
        <p:spPr>
          <a:xfrm>
            <a:off x="3525647" y="3060492"/>
            <a:ext cx="2092705" cy="201617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sz="1100" b="1" dirty="0">
                <a:solidFill>
                  <a:schemeClr val="accent6">
                    <a:lumMod val="10000"/>
                  </a:schemeClr>
                </a:solidFill>
              </a:rPr>
              <a:t>Antall, rom og form</a:t>
            </a:r>
          </a:p>
          <a:p>
            <a:endParaRPr lang="nb-NO" sz="1100" b="1" dirty="0">
              <a:solidFill>
                <a:schemeClr val="accent6">
                  <a:lumMod val="10000"/>
                </a:schemeClr>
              </a:solidFill>
            </a:endParaRPr>
          </a:p>
          <a:p>
            <a:r>
              <a:rPr lang="nb-NO" sz="1100" dirty="0">
                <a:solidFill>
                  <a:schemeClr val="accent6">
                    <a:lumMod val="10000"/>
                  </a:schemeClr>
                </a:solidFill>
              </a:rPr>
              <a:t>Vi leker med tall, former og mønstre – for eksempel når vi bygger, sorterer, dekker bord og rydder. Barna får erfaringer med å telle, måle og finne løsninger gjennom lek og utforsking. Det er en begynnende form innenfor matematikk. </a:t>
            </a:r>
          </a:p>
        </p:txBody>
      </p:sp>
      <p:sp>
        <p:nvSpPr>
          <p:cNvPr id="15" name="Rektangel 14">
            <a:extLst>
              <a:ext uri="{FF2B5EF4-FFF2-40B4-BE49-F238E27FC236}">
                <a16:creationId xmlns:a16="http://schemas.microsoft.com/office/drawing/2014/main" id="{D21C48F7-3F3C-5AE5-0D5E-29A829F807D8}"/>
              </a:ext>
            </a:extLst>
          </p:cNvPr>
          <p:cNvSpPr/>
          <p:nvPr/>
        </p:nvSpPr>
        <p:spPr>
          <a:xfrm>
            <a:off x="5672664" y="3060491"/>
            <a:ext cx="2092705" cy="201617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sz="1100" b="1" dirty="0">
                <a:solidFill>
                  <a:schemeClr val="accent6">
                    <a:lumMod val="10000"/>
                  </a:schemeClr>
                </a:solidFill>
              </a:rPr>
              <a:t>Kunst, kultur og kreativitet</a:t>
            </a:r>
          </a:p>
          <a:p>
            <a:endParaRPr lang="nb-NO" sz="1100" b="1" dirty="0">
              <a:solidFill>
                <a:schemeClr val="accent6">
                  <a:lumMod val="10000"/>
                </a:schemeClr>
              </a:solidFill>
            </a:endParaRPr>
          </a:p>
          <a:p>
            <a:r>
              <a:rPr lang="nb-NO" sz="1100" dirty="0">
                <a:solidFill>
                  <a:schemeClr val="accent6">
                    <a:lumMod val="10000"/>
                  </a:schemeClr>
                </a:solidFill>
              </a:rPr>
              <a:t>Barna får uttrykke seg gjennom maling, musikk, dans, drama og andre kreative aktiviteter. Vi gir rom for barnas fantasi og deres egne ideer.</a:t>
            </a:r>
          </a:p>
        </p:txBody>
      </p:sp>
      <p:pic>
        <p:nvPicPr>
          <p:cNvPr id="16" name="Bilde 15" descr="Et bilde som inneholder virvelløse dyr, utendørs, mark, grunn&#10;&#10;Automatisk generert beskrivelse">
            <a:extLst>
              <a:ext uri="{FF2B5EF4-FFF2-40B4-BE49-F238E27FC236}">
                <a16:creationId xmlns:a16="http://schemas.microsoft.com/office/drawing/2014/main" id="{D25DAF6A-B7C6-B9E2-9886-42DCE0D08CFE}"/>
              </a:ext>
            </a:extLst>
          </p:cNvPr>
          <p:cNvPicPr>
            <a:picLocks noChangeAspect="1"/>
          </p:cNvPicPr>
          <p:nvPr/>
        </p:nvPicPr>
        <p:blipFill>
          <a:blip r:embed="rId3"/>
          <a:stretch>
            <a:fillRect/>
          </a:stretch>
        </p:blipFill>
        <p:spPr>
          <a:xfrm>
            <a:off x="117137" y="3354423"/>
            <a:ext cx="1104561" cy="1428312"/>
          </a:xfrm>
          <a:prstGeom prst="rect">
            <a:avLst/>
          </a:prstGeom>
        </p:spPr>
      </p:pic>
      <p:pic>
        <p:nvPicPr>
          <p:cNvPr id="17" name="Google Shape;231;p27">
            <a:extLst>
              <a:ext uri="{FF2B5EF4-FFF2-40B4-BE49-F238E27FC236}">
                <a16:creationId xmlns:a16="http://schemas.microsoft.com/office/drawing/2014/main" id="{8ADD4C52-8E73-F528-1F2A-72315B5040A4}"/>
              </a:ext>
            </a:extLst>
          </p:cNvPr>
          <p:cNvPicPr preferRelativeResize="0"/>
          <p:nvPr/>
        </p:nvPicPr>
        <p:blipFill>
          <a:blip r:embed="rId4">
            <a:alphaModFix/>
          </a:blip>
          <a:stretch>
            <a:fillRect/>
          </a:stretch>
        </p:blipFill>
        <p:spPr>
          <a:xfrm>
            <a:off x="7927396" y="3354423"/>
            <a:ext cx="1099467" cy="1428312"/>
          </a:xfrm>
          <a:prstGeom prst="rect">
            <a:avLst/>
          </a:prstGeom>
          <a:noFill/>
          <a:ln>
            <a:noFill/>
          </a:ln>
        </p:spPr>
      </p:pic>
    </p:spTree>
    <p:extLst>
      <p:ext uri="{BB962C8B-B14F-4D97-AF65-F5344CB8AC3E}">
        <p14:creationId xmlns:p14="http://schemas.microsoft.com/office/powerpoint/2010/main" val="1213400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B6E430C4-F30C-21C2-1511-29E4967C2077}"/>
              </a:ext>
            </a:extLst>
          </p:cNvPr>
          <p:cNvSpPr txBox="1"/>
          <p:nvPr/>
        </p:nvSpPr>
        <p:spPr>
          <a:xfrm>
            <a:off x="2517359" y="909756"/>
            <a:ext cx="4821382" cy="3539430"/>
          </a:xfrm>
          <a:prstGeom prst="rect">
            <a:avLst/>
          </a:prstGeom>
          <a:noFill/>
        </p:spPr>
        <p:txBody>
          <a:bodyPr wrap="square" rtlCol="0">
            <a:spAutoFit/>
          </a:bodyPr>
          <a:lstStyle/>
          <a:p>
            <a:r>
              <a:rPr lang="nb-NO" b="1" dirty="0"/>
              <a:t>Dagsrytmen i Heimen barnehage, </a:t>
            </a:r>
            <a:r>
              <a:rPr lang="nb-NO" b="1" dirty="0" err="1"/>
              <a:t>kl</a:t>
            </a:r>
            <a:r>
              <a:rPr lang="nb-NO" b="1" dirty="0"/>
              <a:t> 07.00 – 16.30</a:t>
            </a:r>
          </a:p>
          <a:p>
            <a:pPr algn="ctr"/>
            <a:endParaRPr lang="nb-NO" b="1" dirty="0"/>
          </a:p>
          <a:p>
            <a:endParaRPr lang="nb-NO" dirty="0"/>
          </a:p>
          <a:p>
            <a:r>
              <a:rPr lang="nb-NO" dirty="0"/>
              <a:t>Barnehagedagen preges av en balanse mellom: </a:t>
            </a:r>
          </a:p>
          <a:p>
            <a:r>
              <a:rPr lang="nb-NO" dirty="0"/>
              <a:t> </a:t>
            </a:r>
          </a:p>
          <a:p>
            <a:pPr marL="285750" indent="-285750">
              <a:buFont typeface="Arial" panose="020B0604020202020204" pitchFamily="34" charset="0"/>
              <a:buChar char="•"/>
            </a:pPr>
            <a:r>
              <a:rPr lang="nb-NO" dirty="0"/>
              <a:t>Lek</a:t>
            </a:r>
          </a:p>
          <a:p>
            <a:pPr marL="285750" indent="-285750">
              <a:buFont typeface="Arial" panose="020B0604020202020204" pitchFamily="34" charset="0"/>
              <a:buChar char="•"/>
            </a:pPr>
            <a:r>
              <a:rPr lang="nb-NO" dirty="0"/>
              <a:t>Hvile</a:t>
            </a:r>
          </a:p>
          <a:p>
            <a:pPr marL="285750" indent="-285750">
              <a:buFont typeface="Arial" panose="020B0604020202020204" pitchFamily="34" charset="0"/>
              <a:buChar char="•"/>
            </a:pPr>
            <a:r>
              <a:rPr lang="nb-NO" dirty="0"/>
              <a:t>Omsorg</a:t>
            </a:r>
          </a:p>
          <a:p>
            <a:pPr marL="285750" indent="-285750">
              <a:buFont typeface="Arial" panose="020B0604020202020204" pitchFamily="34" charset="0"/>
              <a:buChar char="•"/>
            </a:pPr>
            <a:r>
              <a:rPr lang="nb-NO" dirty="0"/>
              <a:t>Struktur </a:t>
            </a:r>
          </a:p>
          <a:p>
            <a:pPr marL="285750" indent="-285750">
              <a:buFontTx/>
              <a:buChar char="-"/>
            </a:pPr>
            <a:endParaRPr lang="nb-NO" dirty="0"/>
          </a:p>
          <a:p>
            <a:r>
              <a:rPr lang="nb-NO" dirty="0"/>
              <a:t>Gjennom dagen vektlegger vi</a:t>
            </a:r>
          </a:p>
          <a:p>
            <a:endParaRPr lang="nb-NO" dirty="0"/>
          </a:p>
          <a:p>
            <a:pPr marL="285750" indent="-285750">
              <a:buFontTx/>
              <a:buChar char="-"/>
            </a:pPr>
            <a:r>
              <a:rPr lang="nb-NO" dirty="0"/>
              <a:t>Lek og utforsking i tilrettelagte miljøer</a:t>
            </a:r>
          </a:p>
          <a:p>
            <a:pPr marL="285750" indent="-285750">
              <a:buFontTx/>
              <a:buChar char="-"/>
            </a:pPr>
            <a:r>
              <a:rPr lang="nb-NO" dirty="0"/>
              <a:t>Barns medvirkning</a:t>
            </a:r>
          </a:p>
          <a:p>
            <a:pPr marL="285750" indent="-285750">
              <a:buFontTx/>
              <a:buChar char="-"/>
            </a:pPr>
            <a:r>
              <a:rPr lang="nb-NO" dirty="0"/>
              <a:t>Gode overgangssituasjoner </a:t>
            </a:r>
          </a:p>
          <a:p>
            <a:endParaRPr lang="nb-NO" dirty="0"/>
          </a:p>
        </p:txBody>
      </p:sp>
      <p:pic>
        <p:nvPicPr>
          <p:cNvPr id="8" name="Bilde 7" descr="Et bilde som inneholder utendørs, klær, himmel, sky&#10;&#10;KI-generert innhold kan være feil.">
            <a:extLst>
              <a:ext uri="{FF2B5EF4-FFF2-40B4-BE49-F238E27FC236}">
                <a16:creationId xmlns:a16="http://schemas.microsoft.com/office/drawing/2014/main" id="{66A45FBF-27A8-1598-62AB-A26FACB9046A}"/>
              </a:ext>
            </a:extLst>
          </p:cNvPr>
          <p:cNvPicPr>
            <a:picLocks noChangeAspect="1"/>
          </p:cNvPicPr>
          <p:nvPr/>
        </p:nvPicPr>
        <p:blipFill>
          <a:blip r:embed="rId3"/>
          <a:stretch>
            <a:fillRect/>
          </a:stretch>
        </p:blipFill>
        <p:spPr>
          <a:xfrm>
            <a:off x="6570733" y="1458959"/>
            <a:ext cx="2020399" cy="2693865"/>
          </a:xfrm>
          <a:prstGeom prst="rect">
            <a:avLst/>
          </a:prstGeom>
        </p:spPr>
      </p:pic>
    </p:spTree>
    <p:extLst>
      <p:ext uri="{BB962C8B-B14F-4D97-AF65-F5344CB8AC3E}">
        <p14:creationId xmlns:p14="http://schemas.microsoft.com/office/powerpoint/2010/main" val="34678541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Sylinder 4">
            <a:extLst>
              <a:ext uri="{FF2B5EF4-FFF2-40B4-BE49-F238E27FC236}">
                <a16:creationId xmlns:a16="http://schemas.microsoft.com/office/drawing/2014/main" id="{B1D8B18A-D263-3F52-769E-38F35AB55B17}"/>
              </a:ext>
            </a:extLst>
          </p:cNvPr>
          <p:cNvSpPr txBox="1"/>
          <p:nvPr/>
        </p:nvSpPr>
        <p:spPr>
          <a:xfrm>
            <a:off x="623456" y="221673"/>
            <a:ext cx="7786254" cy="4585871"/>
          </a:xfrm>
          <a:prstGeom prst="rect">
            <a:avLst/>
          </a:prstGeom>
          <a:noFill/>
        </p:spPr>
        <p:txBody>
          <a:bodyPr wrap="square" rtlCol="0">
            <a:spAutoFit/>
          </a:bodyPr>
          <a:lstStyle/>
          <a:p>
            <a:pPr algn="ctr"/>
            <a:r>
              <a:rPr lang="nb-NO" b="1" dirty="0"/>
              <a:t>Progresjon </a:t>
            </a:r>
          </a:p>
          <a:p>
            <a:pPr algn="ctr"/>
            <a:endParaRPr lang="nb-NO" dirty="0"/>
          </a:p>
          <a:p>
            <a:r>
              <a:rPr lang="nb-NO" sz="1100" b="1" dirty="0"/>
              <a:t>Barns utvikling</a:t>
            </a:r>
          </a:p>
          <a:p>
            <a:endParaRPr lang="nb-NO" sz="1100" b="1" dirty="0"/>
          </a:p>
          <a:p>
            <a:r>
              <a:rPr lang="nb-NO" sz="1100" dirty="0"/>
              <a:t>I vår barnehage legger vi stor vekt på at barn skal utvikle seg i trygge omgivelser hvor de opplever mestring og godt samspill med andre. For å sikre at alle barn blir sett og fulgt opp, organiserer vi barnegrupper basert på observasjoner og kartlegging fra personalet.</a:t>
            </a:r>
          </a:p>
          <a:p>
            <a:r>
              <a:rPr lang="nb-NO" sz="1100" dirty="0"/>
              <a:t>Barns interesser, behov og ønsker står sentralt i det pedagogiske arbeidet. Derfor tilrettelegger vi for mindre grupper gjennom dagen, slik at personalet kan fange opp og følge opp hvert enkelt barn bedre. Barnas interesser er utgangspunktet for videre læring, fordypning og utvikling.</a:t>
            </a:r>
          </a:p>
          <a:p>
            <a:endParaRPr lang="nb-NO" sz="1100" dirty="0"/>
          </a:p>
          <a:p>
            <a:r>
              <a:rPr lang="nb-NO" sz="1100" b="1" dirty="0"/>
              <a:t>Barns medvirkning </a:t>
            </a:r>
          </a:p>
          <a:p>
            <a:endParaRPr lang="nb-NO" sz="1100" b="1" dirty="0"/>
          </a:p>
          <a:p>
            <a:r>
              <a:rPr lang="nb-NO" sz="1100" dirty="0"/>
              <a:t>Barns medvirkning er en viktig del av hverdagen hos oss. Gjennom månedsplaner skapes det rom for barns stemme og deltakelse. Ansatte følger opp barnas interesser og bygger videre på disse i planlagt pedagogisk innhold.</a:t>
            </a:r>
          </a:p>
          <a:p>
            <a:r>
              <a:rPr lang="nb-NO" sz="1100" dirty="0"/>
              <a:t>Når det er behov for ekstra støtte, utarbeides det i samarbeid med foresatte personlige mål, handlingsplaner og individuelle opplæringsplaner. </a:t>
            </a:r>
          </a:p>
          <a:p>
            <a:endParaRPr lang="nb-NO" sz="1100" dirty="0"/>
          </a:p>
          <a:p>
            <a:r>
              <a:rPr lang="nb-NO" sz="1100" b="1" dirty="0"/>
              <a:t>Refleksjon og faglig utvikling</a:t>
            </a:r>
          </a:p>
          <a:p>
            <a:endParaRPr lang="nb-NO" sz="1100" b="1" dirty="0"/>
          </a:p>
          <a:p>
            <a:r>
              <a:rPr lang="nb-NO" sz="1100" dirty="0"/>
              <a:t>Rammeplanen for barnehagen er fundamentet for vårt pedagogiske arbeid. Vi bruker støttemateriell fra Utdanningsdirektoratet aktivt for å sikre kvalitet og utvikling. Personalet er delaktige i planlegging og reflekterer jevnlig over egen praksis for å styrke faglig bevissthet og kvalitet.</a:t>
            </a:r>
          </a:p>
          <a:p>
            <a:r>
              <a:rPr lang="nb-NO" sz="1100" dirty="0"/>
              <a:t>Vi har et særlig fokus på å styrke relasjonskompetansen hos barna, blant annet gjennom faste grupper.</a:t>
            </a:r>
          </a:p>
          <a:p>
            <a:r>
              <a:rPr lang="nb-NO" sz="1100" dirty="0"/>
              <a:t>Ansatte deltar også i kompetanseheving gjennom Dronning Maud Minne Høgskole.</a:t>
            </a:r>
          </a:p>
        </p:txBody>
      </p:sp>
    </p:spTree>
    <p:extLst>
      <p:ext uri="{BB962C8B-B14F-4D97-AF65-F5344CB8AC3E}">
        <p14:creationId xmlns:p14="http://schemas.microsoft.com/office/powerpoint/2010/main" val="5112698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id="{316A5FC2-16B0-C15D-952D-455DFC4AF9EA}"/>
              </a:ext>
            </a:extLst>
          </p:cNvPr>
          <p:cNvSpPr>
            <a:spLocks noChangeArrowheads="1"/>
          </p:cNvSpPr>
          <p:nvPr/>
        </p:nvSpPr>
        <p:spPr bwMode="auto">
          <a:xfrm>
            <a:off x="824089" y="1251214"/>
            <a:ext cx="3505200" cy="2631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100" b="1" i="0" u="none" strike="noStrike" cap="none" normalizeH="0" baseline="0" dirty="0">
                <a:ln>
                  <a:noFill/>
                </a:ln>
                <a:solidFill>
                  <a:schemeClr val="accent6">
                    <a:lumMod val="10000"/>
                  </a:schemeClr>
                </a:solidFill>
                <a:effectLst/>
                <a:latin typeface="Arial" panose="020B0604020202020204" pitchFamily="34" charset="0"/>
              </a:rPr>
              <a:t>Pedagogisk verktøy: Trygghetssirkelen og COS-P  </a:t>
            </a:r>
          </a:p>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100" b="1" i="0" u="none" strike="noStrike" cap="none" normalizeH="0" baseline="0" dirty="0">
                <a:ln>
                  <a:noFill/>
                </a:ln>
                <a:solidFill>
                  <a:schemeClr val="accent6">
                    <a:lumMod val="10000"/>
                  </a:schemeClr>
                </a:solidFill>
                <a:effectLst/>
                <a:latin typeface="Arial" panose="020B0604020202020204" pitchFamily="34" charset="0"/>
              </a:rPr>
              <a:t>(</a:t>
            </a:r>
            <a:r>
              <a:rPr kumimoji="0" lang="nb-NO" altLang="nb-NO" sz="1100" b="1" i="0" u="none" strike="noStrike" cap="none" normalizeH="0" baseline="0" dirty="0" err="1">
                <a:ln>
                  <a:noFill/>
                </a:ln>
                <a:solidFill>
                  <a:schemeClr val="accent6">
                    <a:lumMod val="10000"/>
                  </a:schemeClr>
                </a:solidFill>
                <a:effectLst/>
                <a:latin typeface="Arial" panose="020B0604020202020204" pitchFamily="34" charset="0"/>
              </a:rPr>
              <a:t>Circle</a:t>
            </a:r>
            <a:r>
              <a:rPr kumimoji="0" lang="nb-NO" altLang="nb-NO" sz="1100" b="1" i="0" u="none" strike="noStrike" cap="none" normalizeH="0" baseline="0" dirty="0">
                <a:ln>
                  <a:noFill/>
                </a:ln>
                <a:solidFill>
                  <a:schemeClr val="accent6">
                    <a:lumMod val="10000"/>
                  </a:schemeClr>
                </a:solidFill>
                <a:effectLst/>
                <a:latin typeface="Arial" panose="020B0604020202020204" pitchFamily="34" charset="0"/>
              </a:rPr>
              <a:t> </a:t>
            </a:r>
            <a:r>
              <a:rPr kumimoji="0" lang="nb-NO" altLang="nb-NO" sz="1100" b="1" i="0" u="none" strike="noStrike" cap="none" normalizeH="0" baseline="0" dirty="0" err="1">
                <a:ln>
                  <a:noFill/>
                </a:ln>
                <a:solidFill>
                  <a:schemeClr val="accent6">
                    <a:lumMod val="10000"/>
                  </a:schemeClr>
                </a:solidFill>
                <a:effectLst/>
                <a:latin typeface="Arial" panose="020B0604020202020204" pitchFamily="34" charset="0"/>
              </a:rPr>
              <a:t>of</a:t>
            </a:r>
            <a:r>
              <a:rPr kumimoji="0" lang="nb-NO" altLang="nb-NO" sz="1100" b="1" i="0" u="none" strike="noStrike" cap="none" normalizeH="0" baseline="0" dirty="0">
                <a:ln>
                  <a:noFill/>
                </a:ln>
                <a:solidFill>
                  <a:schemeClr val="accent6">
                    <a:lumMod val="10000"/>
                  </a:schemeClr>
                </a:solidFill>
                <a:effectLst/>
                <a:latin typeface="Arial" panose="020B0604020202020204" pitchFamily="34" charset="0"/>
              </a:rPr>
              <a:t> Security </a:t>
            </a:r>
            <a:r>
              <a:rPr kumimoji="0" lang="nb-NO" altLang="nb-NO" sz="1100" b="1" i="0" u="none" strike="noStrike" cap="none" normalizeH="0" baseline="0" dirty="0" err="1">
                <a:ln>
                  <a:noFill/>
                </a:ln>
                <a:solidFill>
                  <a:schemeClr val="accent6">
                    <a:lumMod val="10000"/>
                  </a:schemeClr>
                </a:solidFill>
                <a:effectLst/>
                <a:latin typeface="Arial" panose="020B0604020202020204" pitchFamily="34" charset="0"/>
              </a:rPr>
              <a:t>Parenting</a:t>
            </a:r>
            <a:r>
              <a:rPr kumimoji="0" lang="nb-NO" altLang="nb-NO" sz="1100" b="1" i="0" u="none" strike="noStrike" cap="none" normalizeH="0" baseline="0" dirty="0">
                <a:ln>
                  <a:noFill/>
                </a:ln>
                <a:solidFill>
                  <a:schemeClr val="accent6">
                    <a:lumMod val="10000"/>
                  </a:schemeClr>
                </a:solidFill>
                <a:effectLst/>
                <a:latin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100" b="1" i="0" u="none" strike="noStrike" cap="none" normalizeH="0" baseline="0" dirty="0">
              <a:ln>
                <a:noFill/>
              </a:ln>
              <a:solidFill>
                <a:schemeClr val="accent6">
                  <a:lumMod val="10000"/>
                </a:schemeClr>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100" dirty="0">
                <a:solidFill>
                  <a:schemeClr val="accent6">
                    <a:lumMod val="10000"/>
                  </a:schemeClr>
                </a:solidFill>
                <a:latin typeface="Arial" panose="020B0604020202020204" pitchFamily="34" charset="0"/>
              </a:rPr>
              <a:t>Vi arbeider etter prinsippet: </a:t>
            </a: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100" dirty="0">
              <a:solidFill>
                <a:schemeClr val="accent6">
                  <a:lumMod val="10000"/>
                </a:schemeClr>
              </a:solidFill>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nb-NO" altLang="nb-NO" sz="1100" dirty="0">
                <a:solidFill>
                  <a:schemeClr val="accent6">
                    <a:lumMod val="10000"/>
                  </a:schemeClr>
                </a:solidFill>
                <a:latin typeface="Arial" panose="020B0604020202020204" pitchFamily="34" charset="0"/>
              </a:rPr>
              <a:t>- Trygg base</a:t>
            </a:r>
          </a:p>
          <a:p>
            <a:pPr marL="171450" marR="0" lvl="0" indent="-171450" algn="ctr" defTabSz="914400" rtl="0" eaLnBrk="0" fontAlgn="base" latinLnBrk="0" hangingPunct="0">
              <a:lnSpc>
                <a:spcPct val="100000"/>
              </a:lnSpc>
              <a:spcBef>
                <a:spcPct val="0"/>
              </a:spcBef>
              <a:spcAft>
                <a:spcPct val="0"/>
              </a:spcAft>
              <a:buClrTx/>
              <a:buSzTx/>
              <a:buFontTx/>
              <a:buChar char="-"/>
              <a:tabLst/>
            </a:pPr>
            <a:r>
              <a:rPr lang="nb-NO" altLang="nb-NO" sz="1100" dirty="0">
                <a:solidFill>
                  <a:schemeClr val="accent6">
                    <a:lumMod val="10000"/>
                  </a:schemeClr>
                </a:solidFill>
                <a:latin typeface="Arial" panose="020B0604020202020204" pitchFamily="34" charset="0"/>
              </a:rPr>
              <a:t>Trygg havn</a:t>
            </a:r>
          </a:p>
          <a:p>
            <a:pPr marL="171450" marR="0" lvl="0" indent="-171450" algn="ctr" defTabSz="914400" rtl="0" eaLnBrk="0" fontAlgn="base" latinLnBrk="0" hangingPunct="0">
              <a:lnSpc>
                <a:spcPct val="100000"/>
              </a:lnSpc>
              <a:spcBef>
                <a:spcPct val="0"/>
              </a:spcBef>
              <a:spcAft>
                <a:spcPct val="0"/>
              </a:spcAft>
              <a:buClrTx/>
              <a:buSzTx/>
              <a:buFontTx/>
              <a:buChar char="-"/>
              <a:tabLst/>
            </a:pPr>
            <a:r>
              <a:rPr lang="nb-NO" altLang="nb-NO" sz="1100" dirty="0">
                <a:solidFill>
                  <a:schemeClr val="accent6">
                    <a:lumMod val="10000"/>
                  </a:schemeClr>
                </a:solidFill>
                <a:latin typeface="Arial" panose="020B0604020202020204" pitchFamily="34" charset="0"/>
              </a:rPr>
              <a:t>Se </a:t>
            </a:r>
            <a:r>
              <a:rPr lang="nb-NO" altLang="nb-NO" sz="1100">
                <a:solidFill>
                  <a:schemeClr val="accent6">
                    <a:lumMod val="10000"/>
                  </a:schemeClr>
                </a:solidFill>
                <a:latin typeface="Arial" panose="020B0604020202020204" pitchFamily="34" charset="0"/>
              </a:rPr>
              <a:t>barnet innenfra</a:t>
            </a:r>
            <a:endParaRPr lang="nb-NO" altLang="nb-NO" sz="1100" dirty="0">
              <a:solidFill>
                <a:schemeClr val="accent6">
                  <a:lumMod val="10000"/>
                </a:schemeClr>
              </a:solidFill>
              <a:latin typeface="Arial" panose="020B0604020202020204" pitchFamily="34" charset="0"/>
            </a:endParaRPr>
          </a:p>
          <a:p>
            <a:pPr marL="171450" marR="0" lvl="0" indent="-171450" algn="ctr" defTabSz="914400" rtl="0" eaLnBrk="0" fontAlgn="base" latinLnBrk="0" hangingPunct="0">
              <a:lnSpc>
                <a:spcPct val="100000"/>
              </a:lnSpc>
              <a:spcBef>
                <a:spcPct val="0"/>
              </a:spcBef>
              <a:spcAft>
                <a:spcPct val="0"/>
              </a:spcAft>
              <a:buClrTx/>
              <a:buSzTx/>
              <a:buFontTx/>
              <a:buChar char="-"/>
              <a:tabLst/>
            </a:pPr>
            <a:endParaRPr lang="nb-NO" altLang="nb-NO" sz="1100" dirty="0">
              <a:solidFill>
                <a:schemeClr val="accent6">
                  <a:lumMod val="10000"/>
                </a:schemeClr>
              </a:solidFill>
              <a:latin typeface="Arial" panose="020B0604020202020204" pitchFamily="34" charset="0"/>
            </a:endParaRPr>
          </a:p>
          <a:p>
            <a:pPr marR="0" lvl="0" algn="ctr" defTabSz="914400" rtl="0" eaLnBrk="0" fontAlgn="base" latinLnBrk="0" hangingPunct="0">
              <a:lnSpc>
                <a:spcPct val="100000"/>
              </a:lnSpc>
              <a:spcBef>
                <a:spcPct val="0"/>
              </a:spcBef>
              <a:spcAft>
                <a:spcPct val="0"/>
              </a:spcAft>
              <a:buClrTx/>
              <a:buSzTx/>
              <a:tabLst/>
            </a:pPr>
            <a:r>
              <a:rPr lang="nb-NO" altLang="nb-NO" sz="1100" dirty="0">
                <a:solidFill>
                  <a:schemeClr val="accent6">
                    <a:lumMod val="10000"/>
                  </a:schemeClr>
                </a:solidFill>
                <a:latin typeface="Arial" panose="020B0604020202020204" pitchFamily="34" charset="0"/>
              </a:rPr>
              <a:t>Dette betyr at vi: </a:t>
            </a:r>
          </a:p>
          <a:p>
            <a:pPr marR="0" lvl="0" algn="ctr" defTabSz="914400" rtl="0" eaLnBrk="0" fontAlgn="base" latinLnBrk="0" hangingPunct="0">
              <a:lnSpc>
                <a:spcPct val="100000"/>
              </a:lnSpc>
              <a:spcBef>
                <a:spcPct val="0"/>
              </a:spcBef>
              <a:spcAft>
                <a:spcPct val="0"/>
              </a:spcAft>
              <a:buClrTx/>
              <a:buSzTx/>
              <a:tabLst/>
            </a:pPr>
            <a:endParaRPr lang="nb-NO" altLang="nb-NO" sz="1100" dirty="0">
              <a:solidFill>
                <a:schemeClr val="accent6">
                  <a:lumMod val="10000"/>
                </a:schemeClr>
              </a:solidFill>
              <a:latin typeface="Arial" panose="020B0604020202020204" pitchFamily="34" charset="0"/>
            </a:endParaRPr>
          </a:p>
          <a:p>
            <a:pPr marL="171450" marR="0" lvl="0" indent="-171450" algn="ctr" defTabSz="914400" rtl="0" eaLnBrk="0" fontAlgn="base" latinLnBrk="0" hangingPunct="0">
              <a:lnSpc>
                <a:spcPct val="100000"/>
              </a:lnSpc>
              <a:spcBef>
                <a:spcPct val="0"/>
              </a:spcBef>
              <a:spcAft>
                <a:spcPct val="0"/>
              </a:spcAft>
              <a:buClrTx/>
              <a:buSzTx/>
              <a:buFontTx/>
              <a:buChar char="-"/>
              <a:tabLst/>
            </a:pPr>
            <a:r>
              <a:rPr lang="nb-NO" altLang="nb-NO" sz="1100" dirty="0">
                <a:solidFill>
                  <a:schemeClr val="accent6">
                    <a:lumMod val="10000"/>
                  </a:schemeClr>
                </a:solidFill>
                <a:latin typeface="Arial" panose="020B0604020202020204" pitchFamily="34" charset="0"/>
              </a:rPr>
              <a:t>Støtter barn i utforskning</a:t>
            </a:r>
          </a:p>
          <a:p>
            <a:pPr marL="171450" marR="0" lvl="0" indent="-171450" algn="ctr" defTabSz="914400" rtl="0" eaLnBrk="0" fontAlgn="base" latinLnBrk="0" hangingPunct="0">
              <a:lnSpc>
                <a:spcPct val="100000"/>
              </a:lnSpc>
              <a:spcBef>
                <a:spcPct val="0"/>
              </a:spcBef>
              <a:spcAft>
                <a:spcPct val="0"/>
              </a:spcAft>
              <a:buClrTx/>
              <a:buSzTx/>
              <a:buFontTx/>
              <a:buChar char="-"/>
              <a:tabLst/>
            </a:pPr>
            <a:r>
              <a:rPr lang="nb-NO" altLang="nb-NO" sz="1100" dirty="0">
                <a:solidFill>
                  <a:schemeClr val="accent6">
                    <a:lumMod val="10000"/>
                  </a:schemeClr>
                </a:solidFill>
                <a:latin typeface="Arial" panose="020B0604020202020204" pitchFamily="34" charset="0"/>
              </a:rPr>
              <a:t>Gir trøst og reguleringsstøtte</a:t>
            </a:r>
          </a:p>
          <a:p>
            <a:pPr marL="171450" marR="0" lvl="0" indent="-171450" algn="ctr" defTabSz="914400" rtl="0" eaLnBrk="0" fontAlgn="base" latinLnBrk="0" hangingPunct="0">
              <a:lnSpc>
                <a:spcPct val="100000"/>
              </a:lnSpc>
              <a:spcBef>
                <a:spcPct val="0"/>
              </a:spcBef>
              <a:spcAft>
                <a:spcPct val="0"/>
              </a:spcAft>
              <a:buClrTx/>
              <a:buSzTx/>
              <a:buFontTx/>
              <a:buChar char="-"/>
              <a:tabLst/>
            </a:pPr>
            <a:r>
              <a:rPr lang="nb-NO" altLang="nb-NO" sz="1100" dirty="0">
                <a:solidFill>
                  <a:schemeClr val="accent6">
                    <a:lumMod val="10000"/>
                  </a:schemeClr>
                </a:solidFill>
                <a:latin typeface="Arial" panose="020B0604020202020204" pitchFamily="34" charset="0"/>
              </a:rPr>
              <a:t>Møter barn med varme og tydelighet</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100" b="1" i="0" u="none" strike="noStrike" cap="none" normalizeH="0" baseline="0" dirty="0">
              <a:ln>
                <a:noFill/>
              </a:ln>
              <a:solidFill>
                <a:schemeClr val="accent6">
                  <a:lumMod val="10000"/>
                </a:schemeClr>
              </a:solidFill>
              <a:effectLst/>
              <a:latin typeface="Arial" panose="020B0604020202020204" pitchFamily="34" charset="0"/>
            </a:endParaRPr>
          </a:p>
        </p:txBody>
      </p:sp>
      <p:pic>
        <p:nvPicPr>
          <p:cNvPr id="4" name="Bilde 3">
            <a:extLst>
              <a:ext uri="{FF2B5EF4-FFF2-40B4-BE49-F238E27FC236}">
                <a16:creationId xmlns:a16="http://schemas.microsoft.com/office/drawing/2014/main" id="{E956E909-F559-4765-55F7-908FA26D110D}"/>
              </a:ext>
            </a:extLst>
          </p:cNvPr>
          <p:cNvPicPr>
            <a:picLocks noChangeAspect="1"/>
          </p:cNvPicPr>
          <p:nvPr/>
        </p:nvPicPr>
        <p:blipFill>
          <a:blip r:embed="rId3"/>
          <a:stretch>
            <a:fillRect/>
          </a:stretch>
        </p:blipFill>
        <p:spPr>
          <a:xfrm>
            <a:off x="4430889" y="1133984"/>
            <a:ext cx="3990622" cy="2997984"/>
          </a:xfrm>
          <a:prstGeom prst="rect">
            <a:avLst/>
          </a:prstGeom>
        </p:spPr>
      </p:pic>
    </p:spTree>
    <p:extLst>
      <p:ext uri="{BB962C8B-B14F-4D97-AF65-F5344CB8AC3E}">
        <p14:creationId xmlns:p14="http://schemas.microsoft.com/office/powerpoint/2010/main" val="1167720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829CAEA0-D6A7-3730-AA4A-B1E372F4A694}"/>
              </a:ext>
            </a:extLst>
          </p:cNvPr>
          <p:cNvSpPr txBox="1"/>
          <p:nvPr/>
        </p:nvSpPr>
        <p:spPr>
          <a:xfrm>
            <a:off x="434687" y="1271394"/>
            <a:ext cx="5285509" cy="2939266"/>
          </a:xfrm>
          <a:prstGeom prst="rect">
            <a:avLst/>
          </a:prstGeom>
          <a:noFill/>
        </p:spPr>
        <p:txBody>
          <a:bodyPr wrap="square" rtlCol="0">
            <a:spAutoFit/>
          </a:bodyPr>
          <a:lstStyle/>
          <a:p>
            <a:r>
              <a:rPr lang="nb-NO" b="1" dirty="0"/>
              <a:t>Pedagogisk verktøy: Brannbamsen </a:t>
            </a:r>
            <a:r>
              <a:rPr lang="nb-NO" b="1" dirty="0" err="1"/>
              <a:t>Bjørnis</a:t>
            </a:r>
            <a:endParaRPr lang="nb-NO" b="1" dirty="0"/>
          </a:p>
          <a:p>
            <a:endParaRPr lang="nb-NO" b="1" dirty="0"/>
          </a:p>
          <a:p>
            <a:r>
              <a:rPr lang="nb-NO" sz="1100" dirty="0"/>
              <a:t>I barnehagen bruker vi Brannbamsen </a:t>
            </a:r>
            <a:r>
              <a:rPr lang="nb-NO" sz="1100" dirty="0" err="1"/>
              <a:t>Bjørnis</a:t>
            </a:r>
            <a:r>
              <a:rPr lang="nb-NO" sz="1100" dirty="0"/>
              <a:t> som en del av vårt pedagogiske arbeid med brannvern. </a:t>
            </a:r>
            <a:r>
              <a:rPr lang="nb-NO" sz="1100" dirty="0" err="1"/>
              <a:t>Bjørnis</a:t>
            </a:r>
            <a:r>
              <a:rPr lang="nb-NO" sz="1100" dirty="0"/>
              <a:t> er en kjent og trygg figur for barna, og brukes både som støtte i møte med vanskelige hendelser og som en engasjerende formidler av brannvernopplæring.</a:t>
            </a:r>
          </a:p>
          <a:p>
            <a:endParaRPr lang="nb-NO" sz="1100" dirty="0"/>
          </a:p>
          <a:p>
            <a:r>
              <a:rPr lang="nb-NO" sz="1100" dirty="0" err="1"/>
              <a:t>Bjørnis</a:t>
            </a:r>
            <a:r>
              <a:rPr lang="nb-NO" sz="1100" dirty="0"/>
              <a:t> er utviklet av brannvesenet og Norsk brannvernforening, og brukes nå over hele landet i arbeidet med å lære barn om brannsikkerhet på en trygg, forståelig og inkluderende måte. I barnehagen benyttes han i samlingsstunder, temaarbeid og i forbindelse med brannøvelser, som en del av vårt forebyggende arbeid.</a:t>
            </a:r>
          </a:p>
          <a:p>
            <a:endParaRPr lang="nb-NO" sz="1100" dirty="0"/>
          </a:p>
          <a:p>
            <a:r>
              <a:rPr lang="nb-NO" sz="1100" dirty="0"/>
              <a:t>Gjennom aktiviteter knyttet til Brannbamsen </a:t>
            </a:r>
            <a:r>
              <a:rPr lang="nb-NO" sz="1100" dirty="0" err="1"/>
              <a:t>Bjørnis</a:t>
            </a:r>
            <a:r>
              <a:rPr lang="nb-NO" sz="1100" dirty="0"/>
              <a:t> får barna lære om brannvern på en trygg og lekende måte, samtidig som de får utviklet forståelse for hva de skal gjøre hvis en brann eller ulykke skulle oppstå.</a:t>
            </a:r>
          </a:p>
          <a:p>
            <a:endParaRPr lang="nb-NO" dirty="0"/>
          </a:p>
        </p:txBody>
      </p:sp>
      <p:pic>
        <p:nvPicPr>
          <p:cNvPr id="1026" name="Picture 2" descr="Brannbamsen Bjørnis + NRK = sant | NRK">
            <a:extLst>
              <a:ext uri="{FF2B5EF4-FFF2-40B4-BE49-F238E27FC236}">
                <a16:creationId xmlns:a16="http://schemas.microsoft.com/office/drawing/2014/main" id="{4793D7F3-D731-D961-0D50-1A528096E3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4995" y="1745673"/>
            <a:ext cx="2857500" cy="1882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905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a:extLst>
              <a:ext uri="{FF2B5EF4-FFF2-40B4-BE49-F238E27FC236}">
                <a16:creationId xmlns:a16="http://schemas.microsoft.com/office/drawing/2014/main" id="{7EF3D4E9-F9AD-CC13-B068-E83C2BD14EF9}"/>
              </a:ext>
            </a:extLst>
          </p:cNvPr>
          <p:cNvSpPr txBox="1"/>
          <p:nvPr/>
        </p:nvSpPr>
        <p:spPr>
          <a:xfrm>
            <a:off x="693004" y="1558638"/>
            <a:ext cx="4959928" cy="2477601"/>
          </a:xfrm>
          <a:prstGeom prst="rect">
            <a:avLst/>
          </a:prstGeom>
          <a:noFill/>
        </p:spPr>
        <p:txBody>
          <a:bodyPr wrap="square" rtlCol="0">
            <a:spAutoFit/>
          </a:bodyPr>
          <a:lstStyle/>
          <a:p>
            <a:r>
              <a:rPr lang="nb-NO" b="1" dirty="0"/>
              <a:t>Pedagogisk verktøy: Henry – førstehjelp for barnehagebarn</a:t>
            </a:r>
          </a:p>
          <a:p>
            <a:endParaRPr lang="nb-NO" b="1" dirty="0"/>
          </a:p>
          <a:p>
            <a:r>
              <a:rPr lang="nb-NO" sz="1100" dirty="0"/>
              <a:t>I barnehagen bruker vi </a:t>
            </a:r>
            <a:r>
              <a:rPr lang="nb-NO" sz="1100" i="1" dirty="0"/>
              <a:t>Henry – førstehjelp for barnehagebarn</a:t>
            </a:r>
            <a:r>
              <a:rPr lang="nb-NO" sz="1100" dirty="0"/>
              <a:t> som en del av vårt arbeid med å styrke barnas kunnskap og trygghet knyttet til førstehjelp. Opplegget er spesielt utviklet for de eldste barna, og er utarbeidet av Rogaland Røde Kors og Lærdal Medical AS.</a:t>
            </a:r>
          </a:p>
          <a:p>
            <a:endParaRPr lang="nb-NO" sz="1100" dirty="0"/>
          </a:p>
          <a:p>
            <a:endParaRPr lang="nb-NO" sz="1100" dirty="0"/>
          </a:p>
          <a:p>
            <a:r>
              <a:rPr lang="nb-NO" sz="1100" dirty="0"/>
              <a:t>Henry inngår som en del av vårt helsefremmende og forebyggende arbeid, og bidrar til at barna utvikler omsorg, ansvar og medmenneskelighet i møte med andre.</a:t>
            </a:r>
          </a:p>
          <a:p>
            <a:endParaRPr lang="nb-NO" dirty="0"/>
          </a:p>
        </p:txBody>
      </p:sp>
      <p:pic>
        <p:nvPicPr>
          <p:cNvPr id="5" name="Google Shape;319;p36" descr="henry førstehjelp.jpg">
            <a:extLst>
              <a:ext uri="{FF2B5EF4-FFF2-40B4-BE49-F238E27FC236}">
                <a16:creationId xmlns:a16="http://schemas.microsoft.com/office/drawing/2014/main" id="{B9029AD4-2F01-29D8-8A8D-2BF672C45B7A}"/>
              </a:ext>
            </a:extLst>
          </p:cNvPr>
          <p:cNvPicPr preferRelativeResize="0"/>
          <p:nvPr/>
        </p:nvPicPr>
        <p:blipFill>
          <a:blip r:embed="rId3">
            <a:alphaModFix/>
          </a:blip>
          <a:stretch>
            <a:fillRect/>
          </a:stretch>
        </p:blipFill>
        <p:spPr>
          <a:xfrm>
            <a:off x="6082146" y="1558638"/>
            <a:ext cx="2867890" cy="2201808"/>
          </a:xfrm>
          <a:prstGeom prst="rect">
            <a:avLst/>
          </a:prstGeom>
          <a:noFill/>
          <a:ln>
            <a:noFill/>
          </a:ln>
          <a:effectLst>
            <a:outerShdw blurRad="57150" dist="19050" dir="5400000" algn="bl" rotWithShape="0">
              <a:srgbClr val="000000">
                <a:alpha val="50000"/>
              </a:srgbClr>
            </a:outerShdw>
          </a:effectLst>
        </p:spPr>
      </p:pic>
    </p:spTree>
    <p:extLst>
      <p:ext uri="{BB962C8B-B14F-4D97-AF65-F5344CB8AC3E}">
        <p14:creationId xmlns:p14="http://schemas.microsoft.com/office/powerpoint/2010/main" val="15712166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9" name="Google Shape;339;p38"/>
          <p:cNvSpPr txBox="1"/>
          <p:nvPr/>
        </p:nvSpPr>
        <p:spPr>
          <a:xfrm>
            <a:off x="8218425" y="531125"/>
            <a:ext cx="7335000" cy="855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Pontano Sans"/>
              <a:ea typeface="Pontano Sans"/>
              <a:cs typeface="Pontano Sans"/>
              <a:sym typeface="Pontano Sans"/>
            </a:endParaRPr>
          </a:p>
        </p:txBody>
      </p:sp>
      <p:sp>
        <p:nvSpPr>
          <p:cNvPr id="341" name="Google Shape;341;p38"/>
          <p:cNvSpPr txBox="1"/>
          <p:nvPr/>
        </p:nvSpPr>
        <p:spPr>
          <a:xfrm>
            <a:off x="569505" y="1387025"/>
            <a:ext cx="4299000" cy="2554515"/>
          </a:xfrm>
          <a:prstGeom prst="rect">
            <a:avLst/>
          </a:prstGeom>
          <a:noFill/>
          <a:ln>
            <a:noFill/>
          </a:ln>
        </p:spPr>
        <p:txBody>
          <a:bodyPr spcFirstLastPara="1" wrap="square" lIns="91425" tIns="91425" rIns="91425" bIns="91425" anchor="t" anchorCtr="0">
            <a:spAutoFit/>
          </a:bodyPr>
          <a:lstStyle/>
          <a:p>
            <a:r>
              <a:rPr lang="nb-NO" sz="1100" b="1" dirty="0"/>
              <a:t>Pedagogisk dokumentasjon</a:t>
            </a:r>
          </a:p>
          <a:p>
            <a:endParaRPr lang="nb-NO" sz="1100" b="1" dirty="0"/>
          </a:p>
          <a:p>
            <a:r>
              <a:rPr lang="nb-NO" sz="1100" dirty="0"/>
              <a:t>I vår barnehage ønsker vi å synliggjøre det pedagogiske arbeidet gjennom daglig kommunikasjon med foreldre, dokumentasjon i «Dagen i dag» og bilder i Visma, samt gjennom årsplan og månedsplaner.</a:t>
            </a:r>
          </a:p>
          <a:p>
            <a:endParaRPr lang="nb-NO" sz="1100" dirty="0"/>
          </a:p>
          <a:p>
            <a:r>
              <a:rPr lang="nb-NO" sz="1100" dirty="0"/>
              <a:t>Dokumentasjon blir pedagogisk når den aktivt brukes til å videreutvikle praksis og forstå barns læringsprosesser. Det handler om mer enn å vise hva vi har gjort – det handler om å bruke dokumentasjonen til refleksjon og utvikling i personalgruppa, og i dialog med barna.</a:t>
            </a:r>
          </a:p>
          <a:p>
            <a:endParaRPr lang="nb-NO" sz="1100" dirty="0"/>
          </a:p>
          <a:p>
            <a:pPr marL="0" lvl="0" indent="0" algn="l" rtl="0">
              <a:spcBef>
                <a:spcPts val="0"/>
              </a:spcBef>
              <a:spcAft>
                <a:spcPts val="0"/>
              </a:spcAft>
              <a:buNone/>
            </a:pPr>
            <a:endParaRPr sz="1100" dirty="0">
              <a:latin typeface="+mj-lt"/>
              <a:ea typeface="Lato"/>
              <a:cs typeface="Lato"/>
              <a:sym typeface="Lato"/>
            </a:endParaRPr>
          </a:p>
        </p:txBody>
      </p:sp>
      <p:pic>
        <p:nvPicPr>
          <p:cNvPr id="3" name="Bilde 2" descr="Et bilde som inneholder logo, tekst, Grafikk, Font">
            <a:extLst>
              <a:ext uri="{FF2B5EF4-FFF2-40B4-BE49-F238E27FC236}">
                <a16:creationId xmlns:a16="http://schemas.microsoft.com/office/drawing/2014/main" id="{673075E7-D312-4EA3-07E5-BA95325EC142}"/>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868505" y="1622177"/>
            <a:ext cx="3617422" cy="189914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0C4841BC-4EA5-FC53-C3D1-A3A36EB210EB}"/>
              </a:ext>
            </a:extLst>
          </p:cNvPr>
          <p:cNvSpPr txBox="1"/>
          <p:nvPr/>
        </p:nvSpPr>
        <p:spPr>
          <a:xfrm>
            <a:off x="2693543" y="979006"/>
            <a:ext cx="6130637" cy="3185487"/>
          </a:xfrm>
          <a:prstGeom prst="rect">
            <a:avLst/>
          </a:prstGeom>
          <a:noFill/>
        </p:spPr>
        <p:txBody>
          <a:bodyPr wrap="square" rtlCol="0">
            <a:spAutoFit/>
          </a:bodyPr>
          <a:lstStyle/>
          <a:p>
            <a:r>
              <a:rPr lang="nb-NO" sz="1100" b="1" dirty="0"/>
              <a:t>Lek og sosial kompetanse </a:t>
            </a:r>
          </a:p>
          <a:p>
            <a:endParaRPr lang="nb-NO" sz="1100" b="1" dirty="0"/>
          </a:p>
          <a:p>
            <a:r>
              <a:rPr lang="nb-NO" sz="1100" dirty="0"/>
              <a:t>I vår barnehage legger vi stor vekt på lekens betydning for barns utvikling av sosial kompetanse. Gjennom leken lærer barna å forhandle, samarbeide, vise omsorg, håndtere konflikter og uttrykke følelser. Det er i samspill med andre – både barn og voksne – at sosial kompetanse utvikles. Vi ser på relasjoner som grunnlaget for all læring og trivsel i barnehagen.</a:t>
            </a:r>
          </a:p>
          <a:p>
            <a:endParaRPr lang="nb-NO" sz="1100" dirty="0"/>
          </a:p>
          <a:p>
            <a:r>
              <a:rPr lang="nb-NO" sz="1100" dirty="0"/>
              <a:t>Lek er barnas naturlige uttrykksform og har en sentral plass i barnehagehverdagen. Frileken gir barna mulighet til å utforske, skape og samhandle på egne premisser, og den gir rom for mestring, glede og utvikling. Rammeplanen understreker lekens verdi, og vi følger opp med å skape et miljø som inspirerer til lek både ute og inne. Barna tilbys varierte og inspirerende lekemiljøer som fremmer kreativitet og samspill.</a:t>
            </a:r>
          </a:p>
          <a:p>
            <a:endParaRPr lang="nb-NO" sz="1100" dirty="0"/>
          </a:p>
          <a:p>
            <a:r>
              <a:rPr lang="nb-NO" sz="1100" dirty="0"/>
              <a:t>De voksne i barnehagen er aktive deltakere i leken. Vi observerer, veileder og støtter barna i samspillet, og bidrar til at leken blir en arena for inkludering og gode relasjoner. Når det oppstår utfordringer i samspillet, hjelper vi barna med å finne konstruktive løsninger.</a:t>
            </a:r>
          </a:p>
          <a:p>
            <a:endParaRPr lang="nb-NO" sz="1100" dirty="0"/>
          </a:p>
          <a:p>
            <a:endParaRPr lang="nb-NO" dirty="0"/>
          </a:p>
        </p:txBody>
      </p:sp>
      <p:pic>
        <p:nvPicPr>
          <p:cNvPr id="5" name="Bilde 4" descr="Et bilde som inneholder utendørs, grunn, klær, person&#10;&#10;KI-generert innhold kan være feil.">
            <a:extLst>
              <a:ext uri="{FF2B5EF4-FFF2-40B4-BE49-F238E27FC236}">
                <a16:creationId xmlns:a16="http://schemas.microsoft.com/office/drawing/2014/main" id="{0E0A6CB1-6AD4-E83B-1AEC-8CCB49D8E7D3}"/>
              </a:ext>
            </a:extLst>
          </p:cNvPr>
          <p:cNvPicPr>
            <a:picLocks noChangeAspect="1"/>
          </p:cNvPicPr>
          <p:nvPr/>
        </p:nvPicPr>
        <p:blipFill>
          <a:blip r:embed="rId3"/>
          <a:stretch>
            <a:fillRect/>
          </a:stretch>
        </p:blipFill>
        <p:spPr>
          <a:xfrm>
            <a:off x="583362" y="1513835"/>
            <a:ext cx="1706683" cy="2285736"/>
          </a:xfrm>
          <a:prstGeom prst="rect">
            <a:avLst/>
          </a:prstGeom>
        </p:spPr>
      </p:pic>
    </p:spTree>
    <p:extLst>
      <p:ext uri="{BB962C8B-B14F-4D97-AF65-F5344CB8AC3E}">
        <p14:creationId xmlns:p14="http://schemas.microsoft.com/office/powerpoint/2010/main" val="9084109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15CC9C4C-8279-8782-DE0E-F814549722C8}"/>
              </a:ext>
            </a:extLst>
          </p:cNvPr>
          <p:cNvSpPr txBox="1"/>
          <p:nvPr/>
        </p:nvSpPr>
        <p:spPr>
          <a:xfrm>
            <a:off x="4353516" y="1085268"/>
            <a:ext cx="4379632" cy="2169825"/>
          </a:xfrm>
          <a:prstGeom prst="rect">
            <a:avLst/>
          </a:prstGeom>
          <a:noFill/>
        </p:spPr>
        <p:txBody>
          <a:bodyPr wrap="square" rtlCol="0">
            <a:spAutoFit/>
          </a:bodyPr>
          <a:lstStyle/>
          <a:p>
            <a:pPr algn="ctr"/>
            <a:r>
              <a:rPr lang="nb-NO" sz="1100" b="1" dirty="0"/>
              <a:t>Overgang fra barnehage til skole</a:t>
            </a:r>
          </a:p>
          <a:p>
            <a:endParaRPr lang="nb-NO" sz="1100" b="1" dirty="0"/>
          </a:p>
          <a:p>
            <a:r>
              <a:rPr lang="nb-NO" sz="1100" dirty="0"/>
              <a:t>En trygg og god overgang fra barnehage til skole er viktig for barnets videre utvikling og læring. I vår barnehage legger vi stor vekt på å forberede barna godt til skolestart gjennom målrettet arbeid og tett samarbeid med både foreldre og skolen. Samarbeidet inkluderer felles møter mellom pedagogisk leder og skoleinspektør. </a:t>
            </a:r>
          </a:p>
          <a:p>
            <a:endParaRPr lang="nb-NO" sz="1100" dirty="0"/>
          </a:p>
          <a:p>
            <a:r>
              <a:rPr lang="nb-NO" sz="1100" dirty="0"/>
              <a:t>I tillegg arrangeres det et foreldremøte for foresatte til skolestarterne på skolen, i januar / </a:t>
            </a:r>
            <a:r>
              <a:rPr lang="nb-NO" sz="1100" dirty="0" err="1"/>
              <a:t>ferbruar</a:t>
            </a:r>
            <a:r>
              <a:rPr lang="nb-NO" sz="1100" dirty="0"/>
              <a:t> det året barnet skal starte på skolen.</a:t>
            </a:r>
          </a:p>
          <a:p>
            <a:endParaRPr lang="nb-NO" dirty="0"/>
          </a:p>
        </p:txBody>
      </p:sp>
      <p:sp>
        <p:nvSpPr>
          <p:cNvPr id="4" name="TekstSylinder 3">
            <a:extLst>
              <a:ext uri="{FF2B5EF4-FFF2-40B4-BE49-F238E27FC236}">
                <a16:creationId xmlns:a16="http://schemas.microsoft.com/office/drawing/2014/main" id="{45F138D1-224C-0843-7468-278CC0932608}"/>
              </a:ext>
            </a:extLst>
          </p:cNvPr>
          <p:cNvSpPr txBox="1"/>
          <p:nvPr/>
        </p:nvSpPr>
        <p:spPr>
          <a:xfrm>
            <a:off x="3235036" y="277091"/>
            <a:ext cx="2369559" cy="307777"/>
          </a:xfrm>
          <a:prstGeom prst="rect">
            <a:avLst/>
          </a:prstGeom>
          <a:noFill/>
        </p:spPr>
        <p:txBody>
          <a:bodyPr wrap="none" rtlCol="0">
            <a:spAutoFit/>
          </a:bodyPr>
          <a:lstStyle/>
          <a:p>
            <a:r>
              <a:rPr lang="nb-NO" b="1" dirty="0"/>
              <a:t>Tilvenning og overganger</a:t>
            </a:r>
          </a:p>
        </p:txBody>
      </p:sp>
      <p:sp>
        <p:nvSpPr>
          <p:cNvPr id="5" name="TekstSylinder 4">
            <a:extLst>
              <a:ext uri="{FF2B5EF4-FFF2-40B4-BE49-F238E27FC236}">
                <a16:creationId xmlns:a16="http://schemas.microsoft.com/office/drawing/2014/main" id="{F400E250-EE6A-5F3B-DAA6-94618570AD05}"/>
              </a:ext>
            </a:extLst>
          </p:cNvPr>
          <p:cNvSpPr txBox="1"/>
          <p:nvPr/>
        </p:nvSpPr>
        <p:spPr>
          <a:xfrm>
            <a:off x="179246" y="1085268"/>
            <a:ext cx="4069073" cy="2846933"/>
          </a:xfrm>
          <a:prstGeom prst="rect">
            <a:avLst/>
          </a:prstGeom>
          <a:noFill/>
        </p:spPr>
        <p:txBody>
          <a:bodyPr wrap="square" rtlCol="0">
            <a:spAutoFit/>
          </a:bodyPr>
          <a:lstStyle/>
          <a:p>
            <a:pPr algn="ctr"/>
            <a:r>
              <a:rPr lang="nb-NO" sz="1100" b="1" dirty="0"/>
              <a:t>Tilvenning</a:t>
            </a:r>
          </a:p>
          <a:p>
            <a:pPr algn="ctr"/>
            <a:endParaRPr lang="nb-NO" sz="1100" b="1" dirty="0"/>
          </a:p>
          <a:p>
            <a:r>
              <a:rPr lang="nb-NO" sz="1100" dirty="0"/>
              <a:t>En trygg og god start i barnehagen legger grunnlaget for barnets trivsel og utvikling. I vår barnehage vektlegger vi tilvenning som en prosess der barnet får tid og støtte til å bli kjent med nye omgivelser, voksne og barn.</a:t>
            </a:r>
          </a:p>
          <a:p>
            <a:endParaRPr lang="nb-NO" sz="1100" dirty="0"/>
          </a:p>
          <a:p>
            <a:r>
              <a:rPr lang="nb-NO" sz="1100" dirty="0"/>
              <a:t>Før oppstart inviteres nye barn og foresatte på besøk for å bli kjent med barnehagen, personalet og barnegruppen. </a:t>
            </a:r>
          </a:p>
          <a:p>
            <a:endParaRPr lang="nb-NO" sz="1100" dirty="0"/>
          </a:p>
          <a:p>
            <a:r>
              <a:rPr lang="nb-NO" sz="1100" dirty="0"/>
              <a:t>Vi legger opp til en tilvenning over tre dager som tilpasses individuelt i dialog med foreldrene. I løpet av tilvenningen gjennomføres det også en oppstartsamtale mellom pedagogisk leder og foresatte.</a:t>
            </a:r>
          </a:p>
          <a:p>
            <a:endParaRPr lang="nb-NO" sz="1100" dirty="0"/>
          </a:p>
          <a:p>
            <a:endParaRPr lang="nb-NO" dirty="0"/>
          </a:p>
        </p:txBody>
      </p:sp>
    </p:spTree>
    <p:extLst>
      <p:ext uri="{BB962C8B-B14F-4D97-AF65-F5344CB8AC3E}">
        <p14:creationId xmlns:p14="http://schemas.microsoft.com/office/powerpoint/2010/main" val="42763632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42"/>
          <p:cNvSpPr txBox="1"/>
          <p:nvPr/>
        </p:nvSpPr>
        <p:spPr>
          <a:xfrm>
            <a:off x="7989825" y="535100"/>
            <a:ext cx="7335000" cy="855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Pontano Sans"/>
              <a:ea typeface="Pontano Sans"/>
              <a:cs typeface="Pontano Sans"/>
              <a:sym typeface="Pontano Sans"/>
            </a:endParaRPr>
          </a:p>
        </p:txBody>
      </p:sp>
      <p:sp>
        <p:nvSpPr>
          <p:cNvPr id="12" name="TekstSylinder 11">
            <a:extLst>
              <a:ext uri="{FF2B5EF4-FFF2-40B4-BE49-F238E27FC236}">
                <a16:creationId xmlns:a16="http://schemas.microsoft.com/office/drawing/2014/main" id="{B92713C8-064B-57BA-C6C6-27B02417B42D}"/>
              </a:ext>
            </a:extLst>
          </p:cNvPr>
          <p:cNvSpPr txBox="1"/>
          <p:nvPr/>
        </p:nvSpPr>
        <p:spPr>
          <a:xfrm>
            <a:off x="352363" y="535100"/>
            <a:ext cx="8151628" cy="5047536"/>
          </a:xfrm>
          <a:prstGeom prst="rect">
            <a:avLst/>
          </a:prstGeom>
          <a:noFill/>
        </p:spPr>
        <p:txBody>
          <a:bodyPr wrap="square" rtlCol="0">
            <a:spAutoFit/>
          </a:bodyPr>
          <a:lstStyle/>
          <a:p>
            <a:pPr algn="ctr"/>
            <a:r>
              <a:rPr lang="nb-NO" sz="1100" b="1" dirty="0"/>
              <a:t>Foreldresamarbeid</a:t>
            </a:r>
          </a:p>
          <a:p>
            <a:endParaRPr lang="nb-NO" sz="1100" b="1" dirty="0"/>
          </a:p>
          <a:p>
            <a:r>
              <a:rPr lang="nb-NO" sz="1100" dirty="0"/>
              <a:t>Den daglige kontakten mellom foreldre og personalet er en viktig arena for å utveksle informasjon om barnets hverdag, behov og utvikling. I tillegg gjennomfører vi foreldresamtaler to ganger i året – én om høsten og én om våren. Dette sikrer en god og strukturert dialog om barnets trivsel, utvikling og læring i barnehagen.</a:t>
            </a:r>
          </a:p>
          <a:p>
            <a:r>
              <a:rPr lang="nb-NO" sz="1100" dirty="0"/>
              <a:t>Vi ønsker en åpen og ærlig kommunikasjon, hvor foresatte opplever å bli lyttet til og involvert i barnets barnehagehverdag.</a:t>
            </a:r>
          </a:p>
          <a:p>
            <a:endParaRPr lang="nb-NO" sz="1100" dirty="0"/>
          </a:p>
          <a:p>
            <a:r>
              <a:rPr lang="nb-NO" sz="1100" b="1" dirty="0"/>
              <a:t>Foreldreråd (FUB)</a:t>
            </a:r>
          </a:p>
          <a:p>
            <a:endParaRPr lang="nb-NO" sz="1100" b="1" dirty="0"/>
          </a:p>
          <a:p>
            <a:r>
              <a:rPr lang="nb-NO" sz="1100" dirty="0"/>
              <a:t>Foreldrerådet består av alle foreldre med barn i barnehagen. Rådet skal ivareta foresattes interesser og bidra til et godt barnehagemiljø. Foreldrerådet kan komme med innspill til barnehagens virksomhet og samarbeider med personalet for å sikre at barna har en trygg og utviklende hverdag. Foreldrerådet velger representanter til samarbeidsutvalget (SU).</a:t>
            </a:r>
          </a:p>
          <a:p>
            <a:endParaRPr lang="nb-NO" sz="1100" dirty="0"/>
          </a:p>
          <a:p>
            <a:r>
              <a:rPr lang="nb-NO" sz="1100" b="1" dirty="0"/>
              <a:t>Samarbeidsutvalg (SU)</a:t>
            </a:r>
          </a:p>
          <a:p>
            <a:endParaRPr lang="nb-NO" sz="1100" b="1" dirty="0"/>
          </a:p>
          <a:p>
            <a:r>
              <a:rPr lang="nb-NO" sz="1100" dirty="0"/>
              <a:t>Samarbeidsutvalget er et rådgivende, kontaktskapende og samordnende organ for foreldre, ansatte og barnehagens ledelse. SU skal fremme samarbeid mellom barnehagen og hjemmet, og skal være med på å sikre god kvalitet og medvirkning i barnehagens innhold og drift.</a:t>
            </a:r>
          </a:p>
          <a:p>
            <a:r>
              <a:rPr lang="nb-NO" sz="1100" dirty="0"/>
              <a:t>Samarbeidsutvalget består av:</a:t>
            </a:r>
          </a:p>
          <a:p>
            <a:pPr>
              <a:buFont typeface="Arial" panose="020B0604020202020204" pitchFamily="34" charset="0"/>
              <a:buChar char="•"/>
            </a:pPr>
            <a:r>
              <a:rPr lang="nb-NO" sz="1100" b="1" dirty="0"/>
              <a:t>1 fast foreldrerepresentant og 1 vara</a:t>
            </a:r>
            <a:r>
              <a:rPr lang="nb-NO" sz="1100" dirty="0"/>
              <a:t>, valgt av foreldrerådet. Foreldrerepresentanten er leder av utvalget.</a:t>
            </a:r>
          </a:p>
          <a:p>
            <a:pPr>
              <a:buFont typeface="Arial" panose="020B0604020202020204" pitchFamily="34" charset="0"/>
              <a:buChar char="•"/>
            </a:pPr>
            <a:r>
              <a:rPr lang="nb-NO" sz="1100" b="1" dirty="0"/>
              <a:t>1 fast representant fra personalet og 1 vara.</a:t>
            </a:r>
            <a:endParaRPr lang="nb-NO" sz="1100" dirty="0"/>
          </a:p>
          <a:p>
            <a:pPr>
              <a:buFont typeface="Arial" panose="020B0604020202020204" pitchFamily="34" charset="0"/>
              <a:buChar char="•"/>
            </a:pPr>
            <a:r>
              <a:rPr lang="nb-NO" sz="1100" b="1" dirty="0"/>
              <a:t>Enhetsleder</a:t>
            </a:r>
            <a:r>
              <a:rPr lang="nb-NO" sz="1100" dirty="0"/>
              <a:t>, som representerer eier/bedrift.</a:t>
            </a:r>
          </a:p>
          <a:p>
            <a:endParaRPr lang="nb-NO" sz="1100" dirty="0"/>
          </a:p>
          <a:p>
            <a:r>
              <a:rPr lang="nb-NO" sz="1100" dirty="0"/>
              <a:t>Saker som er viktige for barnehagens virksomhet og innhold skal forelegges SU for drøfting.</a:t>
            </a:r>
          </a:p>
          <a:p>
            <a:endParaRPr lang="nb-NO" sz="1100" dirty="0"/>
          </a:p>
          <a:p>
            <a:endParaRPr lang="nb-NO" sz="1100" dirty="0"/>
          </a:p>
          <a:p>
            <a:endParaRPr lang="nb-NO" sz="1100" dirty="0"/>
          </a:p>
          <a:p>
            <a:endParaRPr lang="nb-NO" sz="1100" dirty="0"/>
          </a:p>
          <a:p>
            <a:endParaRPr lang="nb-NO"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7" name="Google Shape;417;p47"/>
          <p:cNvSpPr txBox="1"/>
          <p:nvPr/>
        </p:nvSpPr>
        <p:spPr>
          <a:xfrm>
            <a:off x="2429821" y="768029"/>
            <a:ext cx="4038300" cy="240062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1200" dirty="0">
                <a:latin typeface="Lato Black"/>
                <a:ea typeface="Lato Black"/>
                <a:cs typeface="Lato Black"/>
                <a:sym typeface="Lato Black"/>
              </a:rPr>
              <a:t>Vanntilvenning </a:t>
            </a:r>
          </a:p>
          <a:p>
            <a:pPr marL="0" lvl="0" indent="0" algn="l" rtl="0">
              <a:spcBef>
                <a:spcPts val="0"/>
              </a:spcBef>
              <a:spcAft>
                <a:spcPts val="0"/>
              </a:spcAft>
              <a:buNone/>
            </a:pPr>
            <a:endParaRPr sz="1200" dirty="0">
              <a:latin typeface="Lato Black"/>
              <a:ea typeface="Lato Black"/>
              <a:cs typeface="Lato Black"/>
              <a:sym typeface="Lato Black"/>
            </a:endParaRPr>
          </a:p>
          <a:p>
            <a:pPr marL="0" lvl="0" indent="0" algn="l" rtl="0">
              <a:spcBef>
                <a:spcPts val="0"/>
              </a:spcBef>
              <a:spcAft>
                <a:spcPts val="0"/>
              </a:spcAft>
              <a:buNone/>
            </a:pPr>
            <a:r>
              <a:rPr lang="no" sz="1200" dirty="0">
                <a:latin typeface="Lato"/>
                <a:ea typeface="Lato"/>
                <a:cs typeface="Lato"/>
                <a:sym typeface="Lato"/>
              </a:rPr>
              <a:t>Skolestarterne i Heimen barnehagen får tilbudom vanntillvenning i basseng. Målet er at barna skal bli trygge i vann, få posetive erfaringer og utvikle grunnleggende ferdigheter gjennom lek og aktivitet. </a:t>
            </a:r>
          </a:p>
          <a:p>
            <a:pPr marL="0" lvl="0" indent="0" algn="l" rtl="0">
              <a:spcBef>
                <a:spcPts val="0"/>
              </a:spcBef>
              <a:spcAft>
                <a:spcPts val="0"/>
              </a:spcAft>
              <a:buNone/>
            </a:pPr>
            <a:endParaRPr lang="no" sz="1200" dirty="0">
              <a:latin typeface="Lato"/>
              <a:ea typeface="Lato"/>
              <a:cs typeface="Lato"/>
              <a:sym typeface="Lato"/>
            </a:endParaRPr>
          </a:p>
          <a:p>
            <a:pPr marL="0" lvl="0" indent="0" algn="l" rtl="0">
              <a:spcBef>
                <a:spcPts val="0"/>
              </a:spcBef>
              <a:spcAft>
                <a:spcPts val="0"/>
              </a:spcAft>
              <a:buNone/>
            </a:pPr>
            <a:r>
              <a:rPr lang="no" sz="1200" dirty="0">
                <a:latin typeface="Lato"/>
                <a:ea typeface="Lato"/>
                <a:cs typeface="Lato"/>
                <a:sym typeface="Lato"/>
              </a:rPr>
              <a:t>Barnehagen har også et eget plaskebasseng som brukes som en del av arbeidet med vanntilvenning. Gjennom lek og utforsking får barna mulighet til å bli kjent med vann som element på en trygg og lystbetont måte. </a:t>
            </a:r>
          </a:p>
          <a:p>
            <a:pPr marL="0" lvl="0" indent="0" algn="l" rtl="0">
              <a:spcBef>
                <a:spcPts val="0"/>
              </a:spcBef>
              <a:spcAft>
                <a:spcPts val="0"/>
              </a:spcAft>
              <a:buNone/>
            </a:pPr>
            <a:endParaRPr lang="no" sz="1200" dirty="0">
              <a:latin typeface="Lato"/>
              <a:ea typeface="Lato"/>
              <a:cs typeface="Lato"/>
              <a:sym typeface="Lato"/>
            </a:endParaRPr>
          </a:p>
        </p:txBody>
      </p:sp>
      <p:pic>
        <p:nvPicPr>
          <p:cNvPr id="419" name="Google Shape;419;p47"/>
          <p:cNvPicPr preferRelativeResize="0"/>
          <p:nvPr/>
        </p:nvPicPr>
        <p:blipFill>
          <a:blip r:embed="rId3">
            <a:alphaModFix/>
          </a:blip>
          <a:stretch>
            <a:fillRect/>
          </a:stretch>
        </p:blipFill>
        <p:spPr>
          <a:xfrm>
            <a:off x="1941299" y="3395585"/>
            <a:ext cx="5015345" cy="163610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776B978-C491-513B-B3E5-73FBE6A195A5}"/>
              </a:ext>
            </a:extLst>
          </p:cNvPr>
          <p:cNvSpPr>
            <a:spLocks noGrp="1"/>
          </p:cNvSpPr>
          <p:nvPr>
            <p:ph type="ctrTitle"/>
          </p:nvPr>
        </p:nvSpPr>
        <p:spPr>
          <a:xfrm>
            <a:off x="869244" y="1042688"/>
            <a:ext cx="7563995" cy="2663187"/>
          </a:xfrm>
        </p:spPr>
        <p:txBody>
          <a:bodyPr/>
          <a:lstStyle/>
          <a:p>
            <a:br>
              <a:rPr lang="nb-NO" sz="1200" b="1" i="0" dirty="0">
                <a:solidFill>
                  <a:srgbClr val="333333"/>
                </a:solidFill>
                <a:effectLst/>
                <a:latin typeface="Lucida Grande"/>
              </a:rPr>
            </a:br>
            <a:br>
              <a:rPr lang="nb-NO" sz="1200" b="1" i="0" dirty="0">
                <a:solidFill>
                  <a:srgbClr val="333333"/>
                </a:solidFill>
                <a:effectLst/>
                <a:latin typeface="Lucida Grande"/>
              </a:rPr>
            </a:br>
            <a:r>
              <a:rPr lang="nb-NO" sz="1400" b="1" i="0" dirty="0">
                <a:solidFill>
                  <a:srgbClr val="333333"/>
                </a:solidFill>
                <a:effectLst/>
                <a:latin typeface="Lucida Grande"/>
              </a:rPr>
              <a:t>ASK</a:t>
            </a:r>
            <a:br>
              <a:rPr lang="nb-NO" sz="1400" b="1" i="0" dirty="0">
                <a:solidFill>
                  <a:srgbClr val="333333"/>
                </a:solidFill>
                <a:effectLst/>
                <a:latin typeface="Lucida Grande"/>
              </a:rPr>
            </a:br>
            <a:br>
              <a:rPr lang="nb-NO" sz="1400" b="1" i="0" dirty="0">
                <a:solidFill>
                  <a:srgbClr val="333333"/>
                </a:solidFill>
                <a:effectLst/>
                <a:latin typeface="Lucida Grande"/>
              </a:rPr>
            </a:br>
            <a:r>
              <a:rPr lang="nb-NO" sz="1400" b="1" i="0" dirty="0" err="1">
                <a:solidFill>
                  <a:srgbClr val="333333"/>
                </a:solidFill>
                <a:effectLst/>
                <a:latin typeface="Lucida Grande"/>
              </a:rPr>
              <a:t>ASK</a:t>
            </a:r>
            <a:r>
              <a:rPr lang="nb-NO" sz="1400" b="1" dirty="0">
                <a:solidFill>
                  <a:srgbClr val="333333"/>
                </a:solidFill>
                <a:latin typeface="Lucida Grande"/>
              </a:rPr>
              <a:t>-</a:t>
            </a:r>
            <a:r>
              <a:rPr lang="nb-NO" sz="1400" b="1" i="0" dirty="0">
                <a:solidFill>
                  <a:srgbClr val="333333"/>
                </a:solidFill>
                <a:effectLst/>
                <a:latin typeface="Lucida Grande"/>
              </a:rPr>
              <a:t> Alternativ og supplerende kommunikasjon.</a:t>
            </a:r>
            <a:br>
              <a:rPr lang="nb-NO" sz="1400" b="1" i="0" dirty="0">
                <a:solidFill>
                  <a:srgbClr val="333333"/>
                </a:solidFill>
                <a:effectLst/>
                <a:latin typeface="Lucida Grande"/>
              </a:rPr>
            </a:br>
            <a:r>
              <a:rPr lang="nb-NO" sz="1400" b="0" i="0" dirty="0">
                <a:solidFill>
                  <a:srgbClr val="333333"/>
                </a:solidFill>
                <a:effectLst/>
                <a:latin typeface="Lucida Grande"/>
              </a:rPr>
              <a:t>ASK er kommunikasjon som støtter eller erstatter tale når et barn har behov for det. </a:t>
            </a:r>
            <a:r>
              <a:rPr lang="nb-NO" sz="1400" dirty="0">
                <a:solidFill>
                  <a:srgbClr val="333333"/>
                </a:solidFill>
                <a:latin typeface="Lucida Grande"/>
              </a:rPr>
              <a:t>I Heimen barnehage benytter vi ASK som et målrettet verktøy for barn som trenger ekstra støtte i kommunikasjonen. På småbarnsavdelingen brukes ASK som språkstøtte i ulike aktiviteter for å styrke språkforståelsen. </a:t>
            </a:r>
            <a:br>
              <a:rPr lang="nb-NO" sz="1400" b="0" i="0" dirty="0">
                <a:solidFill>
                  <a:srgbClr val="333333"/>
                </a:solidFill>
                <a:effectLst/>
                <a:latin typeface="Lucida Grande"/>
              </a:rPr>
            </a:br>
            <a:br>
              <a:rPr lang="nb-NO" sz="1400" b="0" i="0" dirty="0">
                <a:solidFill>
                  <a:srgbClr val="333333"/>
                </a:solidFill>
                <a:effectLst/>
                <a:latin typeface="Lucida Grande"/>
              </a:rPr>
            </a:br>
            <a:r>
              <a:rPr lang="nb-NO" sz="1400" b="1" i="0" dirty="0">
                <a:solidFill>
                  <a:srgbClr val="333333"/>
                </a:solidFill>
                <a:effectLst/>
                <a:latin typeface="Lucida Grande"/>
              </a:rPr>
              <a:t>Mål:</a:t>
            </a:r>
            <a:br>
              <a:rPr lang="nb-NO" sz="1400" b="0" i="0" dirty="0">
                <a:solidFill>
                  <a:srgbClr val="333333"/>
                </a:solidFill>
                <a:effectLst/>
                <a:latin typeface="Lucida Grande"/>
              </a:rPr>
            </a:br>
            <a:r>
              <a:rPr lang="nb-NO" sz="1400" b="1" i="0" dirty="0">
                <a:solidFill>
                  <a:srgbClr val="333333"/>
                </a:solidFill>
                <a:effectLst/>
                <a:latin typeface="Lucida Grande"/>
              </a:rPr>
              <a:t>Alle barn opplever varierte muligheter for å kunne uttrykke seg, kommunisere og bli forstått ut fra sine forutsetninger. </a:t>
            </a:r>
            <a:br>
              <a:rPr lang="nb-NO" sz="1400" b="0" i="0" dirty="0">
                <a:solidFill>
                  <a:srgbClr val="333333"/>
                </a:solidFill>
                <a:effectLst/>
                <a:latin typeface="Lucida Grande"/>
              </a:rPr>
            </a:br>
            <a:br>
              <a:rPr lang="nb-NO" sz="1400" b="0" i="0" dirty="0">
                <a:solidFill>
                  <a:srgbClr val="333333"/>
                </a:solidFill>
                <a:effectLst/>
                <a:latin typeface="Lucida Grande"/>
              </a:rPr>
            </a:br>
            <a:br>
              <a:rPr lang="nb-NO" sz="1400" b="0" i="0" dirty="0">
                <a:solidFill>
                  <a:srgbClr val="333333"/>
                </a:solidFill>
                <a:effectLst/>
                <a:latin typeface="Lucida Grande"/>
              </a:rPr>
            </a:br>
            <a:endParaRPr lang="nb-NO" sz="1400" dirty="0"/>
          </a:p>
        </p:txBody>
      </p:sp>
      <p:pic>
        <p:nvPicPr>
          <p:cNvPr id="3" name="Picture 2">
            <a:extLst>
              <a:ext uri="{FF2B5EF4-FFF2-40B4-BE49-F238E27FC236}">
                <a16:creationId xmlns:a16="http://schemas.microsoft.com/office/drawing/2014/main" id="{00A75719-E37E-ABE9-0BB6-556C7A5033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0755" y="3006285"/>
            <a:ext cx="2552484" cy="17167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78400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A5450B45-A83E-E3C9-E643-2609721CA023}"/>
              </a:ext>
            </a:extLst>
          </p:cNvPr>
          <p:cNvSpPr txBox="1"/>
          <p:nvPr/>
        </p:nvSpPr>
        <p:spPr>
          <a:xfrm>
            <a:off x="1820708" y="663535"/>
            <a:ext cx="5721069" cy="4001095"/>
          </a:xfrm>
          <a:prstGeom prst="rect">
            <a:avLst/>
          </a:prstGeom>
          <a:noFill/>
        </p:spPr>
        <p:txBody>
          <a:bodyPr wrap="square" rtlCol="0">
            <a:spAutoFit/>
          </a:bodyPr>
          <a:lstStyle/>
          <a:p>
            <a:pPr algn="ctr"/>
            <a:r>
              <a:rPr lang="nb-NO" sz="1200" b="1" dirty="0"/>
              <a:t>Planleggingsdager 2026 / 2027</a:t>
            </a:r>
          </a:p>
          <a:p>
            <a:pPr algn="ctr"/>
            <a:endParaRPr lang="nb-NO" sz="1200" dirty="0"/>
          </a:p>
          <a:p>
            <a:pPr algn="ctr"/>
            <a:r>
              <a:rPr lang="nb-NO" sz="1200" dirty="0"/>
              <a:t>13 og 14 august 2026</a:t>
            </a:r>
          </a:p>
          <a:p>
            <a:pPr algn="ctr"/>
            <a:endParaRPr lang="nb-NO" sz="1200" dirty="0"/>
          </a:p>
          <a:p>
            <a:pPr algn="ctr"/>
            <a:r>
              <a:rPr lang="nb-NO" sz="1200" dirty="0"/>
              <a:t>28 oktober 2026</a:t>
            </a:r>
          </a:p>
          <a:p>
            <a:pPr algn="ctr"/>
            <a:endParaRPr lang="nb-NO" sz="1200" dirty="0"/>
          </a:p>
          <a:p>
            <a:pPr algn="ctr"/>
            <a:r>
              <a:rPr lang="nb-NO" sz="1200" dirty="0"/>
              <a:t>16 april 2027</a:t>
            </a:r>
          </a:p>
          <a:p>
            <a:pPr algn="ctr"/>
            <a:endParaRPr lang="nb-NO" sz="1200" dirty="0"/>
          </a:p>
          <a:p>
            <a:pPr algn="ctr"/>
            <a:r>
              <a:rPr lang="nb-NO" sz="1200" dirty="0"/>
              <a:t>7 mai 2027 </a:t>
            </a:r>
          </a:p>
          <a:p>
            <a:pPr algn="ctr"/>
            <a:endParaRPr lang="nb-NO" sz="1200" dirty="0"/>
          </a:p>
          <a:p>
            <a:pPr algn="ctr"/>
            <a:endParaRPr lang="nb-NO" sz="1200" dirty="0"/>
          </a:p>
          <a:p>
            <a:pPr algn="ctr"/>
            <a:r>
              <a:rPr lang="nb-NO" sz="1200" b="1" dirty="0"/>
              <a:t>Barnehagen er stengt </a:t>
            </a:r>
          </a:p>
          <a:p>
            <a:pPr algn="ctr"/>
            <a:endParaRPr lang="nb-NO" sz="1200" dirty="0"/>
          </a:p>
          <a:p>
            <a:pPr algn="ctr"/>
            <a:r>
              <a:rPr lang="nb-NO" sz="1200" b="1" dirty="0"/>
              <a:t>Jul: </a:t>
            </a:r>
            <a:r>
              <a:rPr lang="nb-NO" sz="1200" dirty="0"/>
              <a:t>f.o.m 24. desember – </a:t>
            </a:r>
            <a:r>
              <a:rPr lang="nb-NO" sz="1200" dirty="0" err="1"/>
              <a:t>t.o.m</a:t>
            </a:r>
            <a:r>
              <a:rPr lang="nb-NO" sz="1200" dirty="0"/>
              <a:t> 03. januar</a:t>
            </a:r>
          </a:p>
          <a:p>
            <a:pPr algn="ctr"/>
            <a:r>
              <a:rPr lang="nb-NO" sz="1200" b="1" dirty="0"/>
              <a:t>Påske: </a:t>
            </a:r>
            <a:r>
              <a:rPr lang="nb-NO" sz="1200" dirty="0"/>
              <a:t>f.o.m 22.mars – </a:t>
            </a:r>
            <a:r>
              <a:rPr lang="nb-NO" sz="1200" dirty="0" err="1"/>
              <a:t>t.o.m</a:t>
            </a:r>
            <a:r>
              <a:rPr lang="nb-NO" sz="1200" dirty="0"/>
              <a:t> 29.mars</a:t>
            </a:r>
          </a:p>
          <a:p>
            <a:pPr algn="ctr"/>
            <a:endParaRPr lang="nb-NO" sz="1200" dirty="0"/>
          </a:p>
          <a:p>
            <a:pPr algn="ctr"/>
            <a:r>
              <a:rPr lang="nb-NO" sz="1200" b="1" dirty="0"/>
              <a:t>Ferie: </a:t>
            </a:r>
          </a:p>
          <a:p>
            <a:pPr algn="ctr"/>
            <a:endParaRPr lang="nb-NO" sz="1200" dirty="0"/>
          </a:p>
          <a:p>
            <a:pPr algn="ctr"/>
            <a:r>
              <a:rPr lang="nb-NO" sz="1200" dirty="0"/>
              <a:t>Alle barn må gjennomføre 3 uker sammenhengende ferie i løpe av sommeren, ukene kommer i eget skriv. Frisk for å legge inn ferien er satt til 19.april. 2026</a:t>
            </a:r>
          </a:p>
          <a:p>
            <a:endParaRPr lang="nb-NO" dirty="0"/>
          </a:p>
        </p:txBody>
      </p:sp>
    </p:spTree>
    <p:extLst>
      <p:ext uri="{BB962C8B-B14F-4D97-AF65-F5344CB8AC3E}">
        <p14:creationId xmlns:p14="http://schemas.microsoft.com/office/powerpoint/2010/main" val="34568910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sp>
        <p:nvSpPr>
          <p:cNvPr id="2" name="Rektangel 1">
            <a:extLst>
              <a:ext uri="{FF2B5EF4-FFF2-40B4-BE49-F238E27FC236}">
                <a16:creationId xmlns:a16="http://schemas.microsoft.com/office/drawing/2014/main" id="{2CDBA5A9-D046-AB62-F25C-3DEFB4DAEA91}"/>
              </a:ext>
            </a:extLst>
          </p:cNvPr>
          <p:cNvSpPr/>
          <p:nvPr/>
        </p:nvSpPr>
        <p:spPr>
          <a:xfrm>
            <a:off x="1309253" y="713509"/>
            <a:ext cx="2909455" cy="390005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sz="1100" dirty="0">
                <a:solidFill>
                  <a:schemeClr val="accent6">
                    <a:lumMod val="10000"/>
                  </a:schemeClr>
                </a:solidFill>
                <a:latin typeface="Lato Black"/>
                <a:ea typeface="Lato Black"/>
                <a:cs typeface="Lato Black"/>
                <a:sym typeface="Lato Black"/>
              </a:rPr>
              <a:t>Kontaktinfo:</a:t>
            </a:r>
          </a:p>
          <a:p>
            <a:pPr marL="0" lvl="0" indent="0" algn="l" rtl="0">
              <a:spcBef>
                <a:spcPts val="0"/>
              </a:spcBef>
              <a:spcAft>
                <a:spcPts val="0"/>
              </a:spcAft>
              <a:buNone/>
            </a:pPr>
            <a:endParaRPr lang="nb-NO" sz="1100" dirty="0">
              <a:solidFill>
                <a:schemeClr val="accent6">
                  <a:lumMod val="10000"/>
                </a:schemeClr>
              </a:solidFill>
              <a:latin typeface="Lato Black"/>
              <a:ea typeface="Lato Black"/>
              <a:cs typeface="Lato Black"/>
              <a:sym typeface="Lato Black"/>
            </a:endParaRPr>
          </a:p>
          <a:p>
            <a:pPr marL="0" lvl="0" indent="0" algn="l" rtl="0">
              <a:spcBef>
                <a:spcPts val="0"/>
              </a:spcBef>
              <a:spcAft>
                <a:spcPts val="0"/>
              </a:spcAft>
              <a:buNone/>
            </a:pPr>
            <a:r>
              <a:rPr lang="nb-NO" sz="1100" dirty="0">
                <a:solidFill>
                  <a:schemeClr val="accent6">
                    <a:lumMod val="10000"/>
                  </a:schemeClr>
                </a:solidFill>
                <a:latin typeface="Lato Black"/>
                <a:ea typeface="Lato Black"/>
                <a:cs typeface="Lato Black"/>
                <a:sym typeface="Lato Black"/>
              </a:rPr>
              <a:t>Åpningstid </a:t>
            </a:r>
          </a:p>
          <a:p>
            <a:pPr marL="0" lvl="0" indent="0" algn="l" rtl="0">
              <a:spcBef>
                <a:spcPts val="0"/>
              </a:spcBef>
              <a:spcAft>
                <a:spcPts val="0"/>
              </a:spcAft>
              <a:buNone/>
            </a:pPr>
            <a:r>
              <a:rPr lang="nb-NO" sz="1100" dirty="0">
                <a:solidFill>
                  <a:schemeClr val="accent6">
                    <a:lumMod val="10000"/>
                  </a:schemeClr>
                </a:solidFill>
                <a:latin typeface="Lato"/>
                <a:ea typeface="Lato"/>
                <a:cs typeface="Lato"/>
                <a:sym typeface="Lato"/>
              </a:rPr>
              <a:t>Barnehagen har åpent alle virkedager fra kl. 07:00 til kl. 16:30. Barnehagen har stengt i mellomjula og påskeuken.</a:t>
            </a:r>
          </a:p>
          <a:p>
            <a:pPr marL="0" lvl="0" indent="0" algn="l" rtl="0">
              <a:spcBef>
                <a:spcPts val="0"/>
              </a:spcBef>
              <a:spcAft>
                <a:spcPts val="0"/>
              </a:spcAft>
              <a:buNone/>
            </a:pPr>
            <a:endParaRPr lang="nb-NO" sz="1100" dirty="0">
              <a:solidFill>
                <a:schemeClr val="accent6">
                  <a:lumMod val="10000"/>
                </a:schemeClr>
              </a:solidFill>
              <a:latin typeface="Lato"/>
              <a:ea typeface="Lato"/>
              <a:cs typeface="Lato"/>
              <a:sym typeface="Lato"/>
            </a:endParaRPr>
          </a:p>
          <a:p>
            <a:pPr marL="0" lvl="0" indent="0" algn="l" rtl="0">
              <a:spcBef>
                <a:spcPts val="0"/>
              </a:spcBef>
              <a:spcAft>
                <a:spcPts val="0"/>
              </a:spcAft>
              <a:buNone/>
            </a:pPr>
            <a:r>
              <a:rPr lang="nb-NO" sz="1100" dirty="0">
                <a:solidFill>
                  <a:schemeClr val="accent6">
                    <a:lumMod val="10000"/>
                  </a:schemeClr>
                </a:solidFill>
                <a:latin typeface="Lato"/>
                <a:ea typeface="Lato"/>
                <a:cs typeface="Lato"/>
                <a:sym typeface="Lato"/>
              </a:rPr>
              <a:t>Barnehagen gjennomfører 5 planleggingsdager pr. barnehageår. </a:t>
            </a:r>
          </a:p>
          <a:p>
            <a:pPr marL="0" lvl="0" indent="0" algn="l" rtl="0">
              <a:spcBef>
                <a:spcPts val="0"/>
              </a:spcBef>
              <a:spcAft>
                <a:spcPts val="0"/>
              </a:spcAft>
              <a:buNone/>
            </a:pPr>
            <a:endParaRPr lang="nb-NO" sz="1100" dirty="0">
              <a:solidFill>
                <a:schemeClr val="accent6">
                  <a:lumMod val="10000"/>
                </a:schemeClr>
              </a:solidFill>
              <a:latin typeface="Lato Black"/>
              <a:ea typeface="Lato Black"/>
              <a:cs typeface="Lato Black"/>
              <a:sym typeface="Lato Black"/>
            </a:endParaRPr>
          </a:p>
          <a:p>
            <a:pPr marL="0" lvl="0" indent="0" algn="l" rtl="0">
              <a:spcBef>
                <a:spcPts val="0"/>
              </a:spcBef>
              <a:spcAft>
                <a:spcPts val="0"/>
              </a:spcAft>
              <a:buNone/>
            </a:pPr>
            <a:r>
              <a:rPr lang="nb-NO" sz="1100" dirty="0">
                <a:solidFill>
                  <a:schemeClr val="accent6">
                    <a:lumMod val="10000"/>
                  </a:schemeClr>
                </a:solidFill>
                <a:latin typeface="Lato Black"/>
                <a:ea typeface="Lato Black"/>
                <a:cs typeface="Lato Black"/>
                <a:sym typeface="Lato Black"/>
              </a:rPr>
              <a:t>Heimen barnehage</a:t>
            </a:r>
            <a:r>
              <a:rPr lang="nb-NO" sz="1100" dirty="0">
                <a:solidFill>
                  <a:schemeClr val="accent6">
                    <a:lumMod val="10000"/>
                  </a:schemeClr>
                </a:solidFill>
                <a:latin typeface="Lato"/>
                <a:ea typeface="Lato"/>
                <a:cs typeface="Lato"/>
                <a:sym typeface="Lato"/>
              </a:rPr>
              <a:t>: 475 12 377</a:t>
            </a:r>
          </a:p>
          <a:p>
            <a:pPr marL="0" lvl="0" indent="0" algn="l" rtl="0">
              <a:spcBef>
                <a:spcPts val="0"/>
              </a:spcBef>
              <a:spcAft>
                <a:spcPts val="0"/>
              </a:spcAft>
              <a:buNone/>
            </a:pPr>
            <a:endParaRPr lang="nb-NO" sz="1100" dirty="0">
              <a:solidFill>
                <a:schemeClr val="accent6">
                  <a:lumMod val="10000"/>
                </a:schemeClr>
              </a:solidFill>
              <a:latin typeface="Lato"/>
              <a:ea typeface="Lato"/>
              <a:cs typeface="Lato"/>
              <a:sym typeface="Lato"/>
            </a:endParaRPr>
          </a:p>
          <a:p>
            <a:pPr marL="0" lvl="0" indent="0" algn="l" rtl="0">
              <a:spcBef>
                <a:spcPts val="0"/>
              </a:spcBef>
              <a:spcAft>
                <a:spcPts val="0"/>
              </a:spcAft>
              <a:buNone/>
            </a:pPr>
            <a:endParaRPr lang="nb-NO" sz="1100" dirty="0">
              <a:solidFill>
                <a:schemeClr val="accent6">
                  <a:lumMod val="10000"/>
                </a:schemeClr>
              </a:solidFill>
              <a:latin typeface="Lato"/>
              <a:ea typeface="Lato"/>
              <a:cs typeface="Lato"/>
              <a:sym typeface="Lato"/>
            </a:endParaRPr>
          </a:p>
          <a:p>
            <a:pPr marL="0" lvl="0" indent="0" algn="l" rtl="0">
              <a:spcBef>
                <a:spcPts val="0"/>
              </a:spcBef>
              <a:spcAft>
                <a:spcPts val="0"/>
              </a:spcAft>
              <a:buNone/>
            </a:pPr>
            <a:r>
              <a:rPr lang="nb-NO" sz="1100" dirty="0">
                <a:solidFill>
                  <a:schemeClr val="accent6">
                    <a:lumMod val="10000"/>
                  </a:schemeClr>
                </a:solidFill>
                <a:latin typeface="Lato Black"/>
                <a:ea typeface="Lato Black"/>
                <a:cs typeface="Lato Black"/>
                <a:sym typeface="Lato Black"/>
              </a:rPr>
              <a:t>Hjemmeside: </a:t>
            </a:r>
            <a:r>
              <a:rPr lang="nb-NO" sz="1100" dirty="0">
                <a:solidFill>
                  <a:schemeClr val="accent6">
                    <a:lumMod val="10000"/>
                  </a:schemeClr>
                </a:solidFill>
                <a:hlinkClick r:id="rId3">
                  <a:extLst>
                    <a:ext uri="{A12FA001-AC4F-418D-AE19-62706E023703}">
                      <ahyp:hlinkClr xmlns:ahyp="http://schemas.microsoft.com/office/drawing/2018/hyperlinkcolor" val="tx"/>
                    </a:ext>
                  </a:extLst>
                </a:hlinkClick>
              </a:rPr>
              <a:t>Heimen barnehage - Nærøysund kommune (naroysund.kommune.no)</a:t>
            </a:r>
            <a:r>
              <a:rPr lang="nb-NO" sz="1100" u="sng" dirty="0">
                <a:solidFill>
                  <a:schemeClr val="accent6">
                    <a:lumMod val="10000"/>
                  </a:schemeClr>
                </a:solidFill>
                <a:latin typeface="Lato"/>
                <a:ea typeface="Lato"/>
                <a:cs typeface="Lato"/>
                <a:sym typeface="Lato"/>
              </a:rPr>
              <a:t>ryk</a:t>
            </a:r>
            <a:endParaRPr lang="nb-NO" sz="1100" dirty="0">
              <a:solidFill>
                <a:schemeClr val="accent6">
                  <a:lumMod val="10000"/>
                </a:schemeClr>
              </a:solidFill>
              <a:latin typeface="Lato"/>
              <a:ea typeface="Lato"/>
              <a:cs typeface="Lato"/>
              <a:sym typeface="Lato"/>
            </a:endParaRPr>
          </a:p>
        </p:txBody>
      </p:sp>
      <p:sp>
        <p:nvSpPr>
          <p:cNvPr id="3" name="Rektangel 2">
            <a:extLst>
              <a:ext uri="{FF2B5EF4-FFF2-40B4-BE49-F238E27FC236}">
                <a16:creationId xmlns:a16="http://schemas.microsoft.com/office/drawing/2014/main" id="{32CC6579-8F90-F6BB-C103-7BBE9A55E009}"/>
              </a:ext>
            </a:extLst>
          </p:cNvPr>
          <p:cNvSpPr/>
          <p:nvPr/>
        </p:nvSpPr>
        <p:spPr>
          <a:xfrm>
            <a:off x="4765963" y="713509"/>
            <a:ext cx="2964872" cy="390005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sz="1100" dirty="0">
                <a:solidFill>
                  <a:schemeClr val="accent6">
                    <a:lumMod val="10000"/>
                  </a:schemeClr>
                </a:solidFill>
                <a:latin typeface="Lato Black"/>
                <a:ea typeface="Lato Black"/>
                <a:cs typeface="Lato Black"/>
                <a:sym typeface="Lato Black"/>
              </a:rPr>
              <a:t>Smittevern</a:t>
            </a:r>
          </a:p>
          <a:p>
            <a:pPr marL="0" lvl="0" indent="0" algn="l" rtl="0">
              <a:spcBef>
                <a:spcPts val="0"/>
              </a:spcBef>
              <a:spcAft>
                <a:spcPts val="0"/>
              </a:spcAft>
              <a:buNone/>
            </a:pPr>
            <a:endParaRPr lang="nb-NO" sz="1100" dirty="0">
              <a:solidFill>
                <a:schemeClr val="accent6">
                  <a:lumMod val="10000"/>
                </a:schemeClr>
              </a:solidFill>
              <a:latin typeface="Lato Black"/>
              <a:ea typeface="Lato Black"/>
              <a:cs typeface="Lato Black"/>
              <a:sym typeface="Lato Black"/>
            </a:endParaRPr>
          </a:p>
          <a:p>
            <a:pPr marL="0" lvl="0" indent="0" algn="l" rtl="0">
              <a:spcBef>
                <a:spcPts val="0"/>
              </a:spcBef>
              <a:spcAft>
                <a:spcPts val="0"/>
              </a:spcAft>
              <a:buNone/>
            </a:pPr>
            <a:r>
              <a:rPr lang="nb-NO" sz="1100" dirty="0">
                <a:solidFill>
                  <a:schemeClr val="accent6">
                    <a:lumMod val="10000"/>
                  </a:schemeClr>
                </a:solidFill>
                <a:latin typeface="Lato Black"/>
                <a:ea typeface="Lato Black"/>
                <a:cs typeface="Lato Black"/>
                <a:sym typeface="Lato Black"/>
              </a:rPr>
              <a:t>Fravær/Sykdom</a:t>
            </a:r>
          </a:p>
          <a:p>
            <a:pPr marL="0" lvl="0" indent="0" algn="l" rtl="0">
              <a:spcBef>
                <a:spcPts val="0"/>
              </a:spcBef>
              <a:spcAft>
                <a:spcPts val="0"/>
              </a:spcAft>
              <a:buNone/>
            </a:pPr>
            <a:endParaRPr lang="nb-NO" sz="1100" dirty="0">
              <a:solidFill>
                <a:schemeClr val="accent6">
                  <a:lumMod val="10000"/>
                </a:schemeClr>
              </a:solidFill>
              <a:latin typeface="Lato Black"/>
              <a:ea typeface="Lato Black"/>
              <a:cs typeface="Lato Black"/>
              <a:sym typeface="Lato Black"/>
            </a:endParaRPr>
          </a:p>
          <a:p>
            <a:pPr marL="0" lvl="0" indent="0" algn="l" rtl="0">
              <a:spcBef>
                <a:spcPts val="0"/>
              </a:spcBef>
              <a:spcAft>
                <a:spcPts val="0"/>
              </a:spcAft>
              <a:buNone/>
            </a:pPr>
            <a:r>
              <a:rPr lang="nb-NO" sz="1100" dirty="0">
                <a:solidFill>
                  <a:schemeClr val="accent6">
                    <a:lumMod val="10000"/>
                  </a:schemeClr>
                </a:solidFill>
                <a:latin typeface="Lato"/>
                <a:ea typeface="Lato"/>
                <a:cs typeface="Lato"/>
                <a:sym typeface="Lato"/>
              </a:rPr>
              <a:t>Er barnet sykt eller borte av andre grunner må det gis beskjed til barnehagen innen kl. 09.00. Vi vil også ha beskjed om barnet kommer etter kl. 09.00.</a:t>
            </a:r>
          </a:p>
          <a:p>
            <a:pPr marL="0" lvl="0" indent="0" algn="l" rtl="0">
              <a:spcBef>
                <a:spcPts val="0"/>
              </a:spcBef>
              <a:spcAft>
                <a:spcPts val="0"/>
              </a:spcAft>
              <a:buNone/>
            </a:pPr>
            <a:r>
              <a:rPr lang="nb-NO" sz="1100" b="1" i="1" dirty="0">
                <a:solidFill>
                  <a:schemeClr val="accent6">
                    <a:lumMod val="10000"/>
                  </a:schemeClr>
                </a:solidFill>
                <a:latin typeface="Lato"/>
                <a:ea typeface="Lato"/>
                <a:cs typeface="Lato"/>
                <a:sym typeface="Lato"/>
              </a:rPr>
              <a:t>Barn som er syke skal holdes hjemme til smittefaren er over, og til barnet er frisk nok til å delta i barnehagens aktiviteter ute og inne. Vi minner om 48 timers regelen ved oppkast/diare og </a:t>
            </a:r>
          </a:p>
          <a:p>
            <a:pPr marL="0" lvl="0" indent="0" algn="l" rtl="0">
              <a:spcBef>
                <a:spcPts val="0"/>
              </a:spcBef>
              <a:spcAft>
                <a:spcPts val="0"/>
              </a:spcAft>
              <a:buNone/>
            </a:pPr>
            <a:r>
              <a:rPr lang="nb-NO" sz="1100" b="1" i="1" dirty="0">
                <a:solidFill>
                  <a:schemeClr val="accent6">
                    <a:lumMod val="10000"/>
                  </a:schemeClr>
                </a:solidFill>
                <a:latin typeface="Lato"/>
                <a:ea typeface="Lato"/>
                <a:cs typeface="Lato"/>
                <a:sym typeface="Lato"/>
              </a:rPr>
              <a:t>24 timer ved feber</a:t>
            </a:r>
            <a:r>
              <a:rPr lang="nb-NO" sz="1100" dirty="0">
                <a:solidFill>
                  <a:schemeClr val="accent6">
                    <a:lumMod val="10000"/>
                  </a:schemeClr>
                </a:solidFill>
                <a:latin typeface="Lato"/>
                <a:ea typeface="Lato"/>
                <a:cs typeface="Lato"/>
                <a:sym typeface="Lato"/>
              </a:rPr>
              <a:t>. Medisin er først og fremst foreldrenes ansvar og skal i hovedregel ikke oppbevares i barnehagen. Spesielle avtaler kan gjøres med pedagogisk leder på avdeling. </a:t>
            </a:r>
          </a:p>
          <a:p>
            <a:pPr marL="0" lvl="0" indent="0" algn="l" rtl="0">
              <a:spcBef>
                <a:spcPts val="0"/>
              </a:spcBef>
              <a:spcAft>
                <a:spcPts val="0"/>
              </a:spcAft>
              <a:buNone/>
            </a:pPr>
            <a:endParaRPr lang="nb-NO" sz="1100" dirty="0">
              <a:solidFill>
                <a:schemeClr val="accent6">
                  <a:lumMod val="10000"/>
                </a:schemeClr>
              </a:solidFill>
              <a:latin typeface="Lato"/>
              <a:ea typeface="Lato"/>
              <a:cs typeface="Lato"/>
              <a:sym typeface="Lato"/>
            </a:endParaRPr>
          </a:p>
          <a:p>
            <a:r>
              <a:rPr lang="nb-NO" sz="1100" b="1" dirty="0">
                <a:solidFill>
                  <a:schemeClr val="accent6">
                    <a:lumMod val="10000"/>
                  </a:schemeClr>
                </a:solidFill>
                <a:latin typeface="Lato"/>
                <a:ea typeface="Lato"/>
                <a:cs typeface="Lato"/>
                <a:sym typeface="Lato"/>
              </a:rPr>
              <a:t>Barnehagen følger de nasjonale og kommunale retningslinjer når det kommer til smittevern. </a:t>
            </a:r>
          </a:p>
        </p:txBody>
      </p:sp>
    </p:spTree>
  </p:cSld>
  <p:clrMapOvr>
    <a:masterClrMapping/>
  </p:clrMapOvr>
</p:sld>
</file>

<file path=ppt/theme/theme1.xml><?xml version="1.0" encoding="utf-8"?>
<a:theme xmlns:a="http://schemas.openxmlformats.org/drawingml/2006/main" name="Solanio template">
  <a:themeElements>
    <a:clrScheme name="Custom 347">
      <a:dk1>
        <a:srgbClr val="484F56"/>
      </a:dk1>
      <a:lt1>
        <a:srgbClr val="FFFFFF"/>
      </a:lt1>
      <a:dk2>
        <a:srgbClr val="666666"/>
      </a:dk2>
      <a:lt2>
        <a:srgbClr val="EEF1F3"/>
      </a:lt2>
      <a:accent1>
        <a:srgbClr val="9BCF63"/>
      </a:accent1>
      <a:accent2>
        <a:srgbClr val="51B148"/>
      </a:accent2>
      <a:accent3>
        <a:srgbClr val="B8F567"/>
      </a:accent3>
      <a:accent4>
        <a:srgbClr val="484F56"/>
      </a:accent4>
      <a:accent5>
        <a:srgbClr val="89A8BF"/>
      </a:accent5>
      <a:accent6>
        <a:srgbClr val="E0E8EE"/>
      </a:accent6>
      <a:hlink>
        <a:srgbClr val="9BCF63"/>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AFFCCAEAFC0B7540BAEADF6796A3C162" ma:contentTypeVersion="8" ma:contentTypeDescription="Opprett et nytt dokument." ma:contentTypeScope="" ma:versionID="ba49be63c90289b6460c2092dfaaf6cc">
  <xsd:schema xmlns:xsd="http://www.w3.org/2001/XMLSchema" xmlns:xs="http://www.w3.org/2001/XMLSchema" xmlns:p="http://schemas.microsoft.com/office/2006/metadata/properties" xmlns:ns3="4c2ccedb-d02d-4296-ba2f-95b504f66d77" targetNamespace="http://schemas.microsoft.com/office/2006/metadata/properties" ma:root="true" ma:fieldsID="3a6f9f2a34c9aa336a1af1d198311c91" ns3:_="">
    <xsd:import namespace="4c2ccedb-d02d-4296-ba2f-95b504f66d77"/>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2ccedb-d02d-4296-ba2f-95b504f66d77"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A42CF56-8FB6-448E-A4F7-0512AC610F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c2ccedb-d02d-4296-ba2f-95b504f66d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4B3633A-5961-4FC0-BCDE-3F7A2158F4C3}">
  <ds:schemaRefs>
    <ds:schemaRef ds:uri="http://schemas.microsoft.com/sharepoint/v3/contenttype/forms"/>
  </ds:schemaRefs>
</ds:datastoreItem>
</file>

<file path=customXml/itemProps3.xml><?xml version="1.0" encoding="utf-8"?>
<ds:datastoreItem xmlns:ds="http://schemas.openxmlformats.org/officeDocument/2006/customXml" ds:itemID="{A5E623EB-F9AF-4EB3-AE5C-F53622A8DFA5}">
  <ds:schemaRefs>
    <ds:schemaRef ds:uri="http://schemas.microsoft.com/office/2006/metadata/properties"/>
    <ds:schemaRef ds:uri="http://purl.org/dc/dcmitype/"/>
    <ds:schemaRef ds:uri="4c2ccedb-d02d-4296-ba2f-95b504f66d77"/>
    <ds:schemaRef ds:uri="http://schemas.openxmlformats.org/package/2006/metadata/core-properties"/>
    <ds:schemaRef ds:uri="http://purl.org/dc/elements/1.1/"/>
    <ds:schemaRef ds:uri="http://purl.org/dc/terms/"/>
    <ds:schemaRef ds:uri="http://schemas.microsoft.com/office/2006/documentManagement/types"/>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2694</TotalTime>
  <Words>2492</Words>
  <Application>Microsoft Office PowerPoint</Application>
  <PresentationFormat>Skjermfremvisning (16:9)</PresentationFormat>
  <Paragraphs>296</Paragraphs>
  <Slides>20</Slides>
  <Notes>19</Notes>
  <HiddenSlides>0</HiddenSlides>
  <MMClips>0</MMClips>
  <ScaleCrop>false</ScaleCrop>
  <HeadingPairs>
    <vt:vector size="6" baseType="variant">
      <vt:variant>
        <vt:lpstr>Brukte skrifter</vt:lpstr>
      </vt:variant>
      <vt:variant>
        <vt:i4>7</vt:i4>
      </vt:variant>
      <vt:variant>
        <vt:lpstr>Tema</vt:lpstr>
      </vt:variant>
      <vt:variant>
        <vt:i4>1</vt:i4>
      </vt:variant>
      <vt:variant>
        <vt:lpstr>Lysbildetitler</vt:lpstr>
      </vt:variant>
      <vt:variant>
        <vt:i4>20</vt:i4>
      </vt:variant>
    </vt:vector>
  </HeadingPairs>
  <TitlesOfParts>
    <vt:vector size="28" baseType="lpstr">
      <vt:lpstr>Pontano Sans</vt:lpstr>
      <vt:lpstr>Dosis Light</vt:lpstr>
      <vt:lpstr>Arial</vt:lpstr>
      <vt:lpstr>Lato</vt:lpstr>
      <vt:lpstr>Lato Black</vt:lpstr>
      <vt:lpstr>Lucida Grande</vt:lpstr>
      <vt:lpstr>Dosis</vt:lpstr>
      <vt:lpstr>Solanio template</vt:lpstr>
      <vt:lpstr>PowerPoint-presentasjon</vt:lpstr>
      <vt:lpstr>PowerPoint-presentasjon</vt:lpstr>
      <vt:lpstr>PowerPoint-presentasjon</vt:lpstr>
      <vt:lpstr>PowerPoint-presentasjon</vt:lpstr>
      <vt:lpstr>PowerPoint-presentasjon</vt:lpstr>
      <vt:lpstr>PowerPoint-presentasjon</vt:lpstr>
      <vt:lpstr>I Heimen barnehage får barna oppleve og utforske mange ulike tema gjennom lek, hverdagsaktiviteter og prosjekter. Her er noe av det vi legger vekt på:</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  ASK  ASK- Alternativ og supplerende kommunikasjon. ASK er kommunikasjon som støtter eller erstatter tale når et barn har behov for det. I Heimen barnehage benytter vi ASK som et målrettet verktøy for barn som trenger ekstra støtte i kommunikasjonen. På småbarnsavdelingen brukes ASK som språkstøtte i ulike aktiviteter for å styrke språkforståelsen.   Mål: Alle barn opplever varierte muligheter for å kunne uttrykke seg, kommunisere og bli forstått ut fra sine forutsetninger.    </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Lill Bente Strand</dc:creator>
  <cp:lastModifiedBy>Lill Bente Strand</cp:lastModifiedBy>
  <cp:revision>83</cp:revision>
  <cp:lastPrinted>2026-10-01T05:07:53Z</cp:lastPrinted>
  <dcterms:modified xsi:type="dcterms:W3CDTF">2026-10-01T05:09:11Z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0x010100AFFCCAEAFC0B7540BAEADF6796A3C162</vt:lpwstr>
  </property>
</Properties>
</file>